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85" r:id="rId4"/>
  </p:sldMasterIdLst>
  <p:notesMasterIdLst>
    <p:notesMasterId r:id="rId26"/>
  </p:notesMasterIdLst>
  <p:handoutMasterIdLst>
    <p:handoutMasterId r:id="rId27"/>
  </p:handoutMasterIdLst>
  <p:sldIdLst>
    <p:sldId id="285" r:id="rId5"/>
    <p:sldId id="277" r:id="rId6"/>
    <p:sldId id="261" r:id="rId7"/>
    <p:sldId id="293" r:id="rId8"/>
    <p:sldId id="262" r:id="rId9"/>
    <p:sldId id="263" r:id="rId10"/>
    <p:sldId id="268" r:id="rId11"/>
    <p:sldId id="289" r:id="rId12"/>
    <p:sldId id="286" r:id="rId13"/>
    <p:sldId id="287" r:id="rId14"/>
    <p:sldId id="278" r:id="rId15"/>
    <p:sldId id="266" r:id="rId16"/>
    <p:sldId id="280" r:id="rId17"/>
    <p:sldId id="291" r:id="rId18"/>
    <p:sldId id="271" r:id="rId19"/>
    <p:sldId id="281" r:id="rId20"/>
    <p:sldId id="260" r:id="rId21"/>
    <p:sldId id="282" r:id="rId22"/>
    <p:sldId id="284" r:id="rId23"/>
    <p:sldId id="275" r:id="rId24"/>
    <p:sldId id="292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48" userDrawn="1">
          <p15:clr>
            <a:srgbClr val="A4A3A4"/>
          </p15:clr>
        </p15:guide>
        <p15:guide id="2" pos="2664" userDrawn="1">
          <p15:clr>
            <a:srgbClr val="A4A3A4"/>
          </p15:clr>
        </p15:guide>
        <p15:guide id="3" orient="horz" pos="2664" userDrawn="1">
          <p15:clr>
            <a:srgbClr val="A4A3A4"/>
          </p15:clr>
        </p15:guide>
        <p15:guide id="4" orient="horz" pos="326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B968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60"/>
      </p:cViewPr>
      <p:guideLst>
        <p:guide orient="horz" pos="3648"/>
        <p:guide pos="2664"/>
        <p:guide orient="horz" pos="2664"/>
        <p:guide orient="horz" pos="326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0" d="100"/>
          <a:sy n="90" d="100"/>
        </p:scale>
        <p:origin x="377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iego camacho" userId="d2dd1a32f23d1f8b" providerId="LiveId" clId="{71040F4B-814A-4993-B518-F1BBC70C57C8}"/>
    <pc:docChg chg="undo custSel modSld">
      <pc:chgData name="diego camacho" userId="d2dd1a32f23d1f8b" providerId="LiveId" clId="{71040F4B-814A-4993-B518-F1BBC70C57C8}" dt="2022-04-02T07:27:35.405" v="851" actId="20577"/>
      <pc:docMkLst>
        <pc:docMk/>
      </pc:docMkLst>
      <pc:sldChg chg="modSp mod">
        <pc:chgData name="diego camacho" userId="d2dd1a32f23d1f8b" providerId="LiveId" clId="{71040F4B-814A-4993-B518-F1BBC70C57C8}" dt="2022-04-02T07:06:42.307" v="0" actId="13926"/>
        <pc:sldMkLst>
          <pc:docMk/>
          <pc:sldMk cId="2243494996" sldId="277"/>
        </pc:sldMkLst>
        <pc:spChg chg="mod">
          <ac:chgData name="diego camacho" userId="d2dd1a32f23d1f8b" providerId="LiveId" clId="{71040F4B-814A-4993-B518-F1BBC70C57C8}" dt="2022-04-02T07:06:42.307" v="0" actId="13926"/>
          <ac:spMkLst>
            <pc:docMk/>
            <pc:sldMk cId="2243494996" sldId="277"/>
            <ac:spMk id="3" creationId="{35E3EA69-4E0E-41BD-8095-A124225A2647}"/>
          </ac:spMkLst>
        </pc:spChg>
      </pc:sldChg>
      <pc:sldChg chg="addSp delSp modSp mod">
        <pc:chgData name="diego camacho" userId="d2dd1a32f23d1f8b" providerId="LiveId" clId="{71040F4B-814A-4993-B518-F1BBC70C57C8}" dt="2022-04-02T07:27:35.405" v="851" actId="20577"/>
        <pc:sldMkLst>
          <pc:docMk/>
          <pc:sldMk cId="2069393026" sldId="278"/>
        </pc:sldMkLst>
        <pc:spChg chg="mod">
          <ac:chgData name="diego camacho" userId="d2dd1a32f23d1f8b" providerId="LiveId" clId="{71040F4B-814A-4993-B518-F1BBC70C57C8}" dt="2022-04-02T07:14:05.720" v="345" actId="20577"/>
          <ac:spMkLst>
            <pc:docMk/>
            <pc:sldMk cId="2069393026" sldId="278"/>
            <ac:spMk id="6" creationId="{7640DF9D-0C9E-4C5D-9635-6B4DE10CCEE5}"/>
          </ac:spMkLst>
        </pc:spChg>
        <pc:spChg chg="mod">
          <ac:chgData name="diego camacho" userId="d2dd1a32f23d1f8b" providerId="LiveId" clId="{71040F4B-814A-4993-B518-F1BBC70C57C8}" dt="2022-04-02T07:16:26.833" v="501" actId="20577"/>
          <ac:spMkLst>
            <pc:docMk/>
            <pc:sldMk cId="2069393026" sldId="278"/>
            <ac:spMk id="8" creationId="{F5C3A7BE-F7FC-4942-A31A-491A8A806103}"/>
          </ac:spMkLst>
        </pc:spChg>
        <pc:spChg chg="mod">
          <ac:chgData name="diego camacho" userId="d2dd1a32f23d1f8b" providerId="LiveId" clId="{71040F4B-814A-4993-B518-F1BBC70C57C8}" dt="2022-04-02T07:23:07.944" v="505" actId="20577"/>
          <ac:spMkLst>
            <pc:docMk/>
            <pc:sldMk cId="2069393026" sldId="278"/>
            <ac:spMk id="9" creationId="{95CCE699-03D1-4642-B46A-B14EF17DA183}"/>
          </ac:spMkLst>
        </pc:spChg>
        <pc:spChg chg="mod">
          <ac:chgData name="diego camacho" userId="d2dd1a32f23d1f8b" providerId="LiveId" clId="{71040F4B-814A-4993-B518-F1BBC70C57C8}" dt="2022-04-02T07:27:35.405" v="851" actId="20577"/>
          <ac:spMkLst>
            <pc:docMk/>
            <pc:sldMk cId="2069393026" sldId="278"/>
            <ac:spMk id="10" creationId="{BC1DF189-6F2F-4C21-88CC-C82D3D0D147B}"/>
          </ac:spMkLst>
        </pc:spChg>
        <pc:spChg chg="add del mod">
          <ac:chgData name="diego camacho" userId="d2dd1a32f23d1f8b" providerId="LiveId" clId="{71040F4B-814A-4993-B518-F1BBC70C57C8}" dt="2022-04-02T07:07:26.664" v="5" actId="478"/>
          <ac:spMkLst>
            <pc:docMk/>
            <pc:sldMk cId="2069393026" sldId="278"/>
            <ac:spMk id="19" creationId="{9C7B54CB-2C5F-46AF-A1F3-0BBEDC0B5647}"/>
          </ac:spMkLst>
        </pc:spChg>
        <pc:spChg chg="add del mod">
          <ac:chgData name="diego camacho" userId="d2dd1a32f23d1f8b" providerId="LiveId" clId="{71040F4B-814A-4993-B518-F1BBC70C57C8}" dt="2022-04-02T07:07:29.025" v="6" actId="478"/>
          <ac:spMkLst>
            <pc:docMk/>
            <pc:sldMk cId="2069393026" sldId="278"/>
            <ac:spMk id="21" creationId="{A224F1E9-A8D7-4A02-B628-EE8DDB818744}"/>
          </ac:spMkLst>
        </pc:spChg>
        <pc:spChg chg="add del mod">
          <ac:chgData name="diego camacho" userId="d2dd1a32f23d1f8b" providerId="LiveId" clId="{71040F4B-814A-4993-B518-F1BBC70C57C8}" dt="2022-04-02T07:07:24.781" v="4" actId="478"/>
          <ac:spMkLst>
            <pc:docMk/>
            <pc:sldMk cId="2069393026" sldId="278"/>
            <ac:spMk id="23" creationId="{33C82D2B-8753-4D1A-928E-0F5F07AFBFDC}"/>
          </ac:spMkLst>
        </pc:spChg>
        <pc:picChg chg="del">
          <ac:chgData name="diego camacho" userId="d2dd1a32f23d1f8b" providerId="LiveId" clId="{71040F4B-814A-4993-B518-F1BBC70C57C8}" dt="2022-04-02T07:07:21.481" v="3" actId="478"/>
          <ac:picMkLst>
            <pc:docMk/>
            <pc:sldMk cId="2069393026" sldId="278"/>
            <ac:picMk id="27" creationId="{E7501A7A-87F1-48B8-AE66-9FB3CB45D40B}"/>
          </ac:picMkLst>
        </pc:picChg>
        <pc:picChg chg="del">
          <ac:chgData name="diego camacho" userId="d2dd1a32f23d1f8b" providerId="LiveId" clId="{71040F4B-814A-4993-B518-F1BBC70C57C8}" dt="2022-04-02T07:07:19.871" v="1" actId="478"/>
          <ac:picMkLst>
            <pc:docMk/>
            <pc:sldMk cId="2069393026" sldId="278"/>
            <ac:picMk id="28" creationId="{55BF36B0-70C1-41A7-97F7-10772AE3E317}"/>
          </ac:picMkLst>
        </pc:picChg>
        <pc:picChg chg="del">
          <ac:chgData name="diego camacho" userId="d2dd1a32f23d1f8b" providerId="LiveId" clId="{71040F4B-814A-4993-B518-F1BBC70C57C8}" dt="2022-04-02T07:07:20.815" v="2" actId="478"/>
          <ac:picMkLst>
            <pc:docMk/>
            <pc:sldMk cId="2069393026" sldId="278"/>
            <ac:picMk id="29" creationId="{3F6B18F7-FCBF-493A-AD96-1FFF95A95E2F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hasf\Downloads\1.1.1.EMP_Total%20nacional%20IQY%20-%20Marco%202018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s-CO" dirty="0"/>
              <a:t>tasa de ocupación y  desempleo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CO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Sheet1!$B$9</c:f>
              <c:strCache>
                <c:ptCount val="1"/>
                <c:pt idx="0">
                  <c:v>Tasa de ocupación(%)</c:v>
                </c:pt>
              </c:strCache>
            </c:strRef>
          </c:tx>
          <c:spPr>
            <a:ln w="34925" cap="rnd">
              <a:solidFill>
                <a:schemeClr val="accent1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none"/>
          </c:marker>
          <c:cat>
            <c:strRef>
              <c:f>Sheet1!$A$10:$A$23</c:f>
              <c:strCache>
                <c:ptCount val="14"/>
                <c:pt idx="0">
                  <c:v>2021-01</c:v>
                </c:pt>
                <c:pt idx="1">
                  <c:v>2021-02</c:v>
                </c:pt>
                <c:pt idx="2">
                  <c:v>2021-03</c:v>
                </c:pt>
                <c:pt idx="3">
                  <c:v>2021-04</c:v>
                </c:pt>
                <c:pt idx="4">
                  <c:v>2021-05</c:v>
                </c:pt>
                <c:pt idx="5">
                  <c:v>2021-06</c:v>
                </c:pt>
                <c:pt idx="6">
                  <c:v>2021-07</c:v>
                </c:pt>
                <c:pt idx="7">
                  <c:v>2021-08</c:v>
                </c:pt>
                <c:pt idx="8">
                  <c:v>2021-09</c:v>
                </c:pt>
                <c:pt idx="9">
                  <c:v>2021-10</c:v>
                </c:pt>
                <c:pt idx="10">
                  <c:v>2021-11</c:v>
                </c:pt>
                <c:pt idx="11">
                  <c:v>2021-12</c:v>
                </c:pt>
                <c:pt idx="12">
                  <c:v>2022-01</c:v>
                </c:pt>
                <c:pt idx="13">
                  <c:v>2022-02</c:v>
                </c:pt>
              </c:strCache>
            </c:strRef>
          </c:cat>
          <c:val>
            <c:numRef>
              <c:f>Sheet1!$B$10:$B$23</c:f>
              <c:numCache>
                <c:formatCode>0.00</c:formatCode>
                <c:ptCount val="14"/>
                <c:pt idx="0">
                  <c:v>50.095016510417899</c:v>
                </c:pt>
                <c:pt idx="1">
                  <c:v>52.7710480608634</c:v>
                </c:pt>
                <c:pt idx="2">
                  <c:v>52.528969306525902</c:v>
                </c:pt>
                <c:pt idx="3">
                  <c:v>51.571089344000001</c:v>
                </c:pt>
                <c:pt idx="4">
                  <c:v>52.106214758999997</c:v>
                </c:pt>
                <c:pt idx="5">
                  <c:v>52.253657359000002</c:v>
                </c:pt>
                <c:pt idx="6">
                  <c:v>53.088076848999997</c:v>
                </c:pt>
                <c:pt idx="7">
                  <c:v>53.432217110000003</c:v>
                </c:pt>
                <c:pt idx="8">
                  <c:v>53.633540541999999</c:v>
                </c:pt>
                <c:pt idx="9">
                  <c:v>54.612027576999999</c:v>
                </c:pt>
                <c:pt idx="10">
                  <c:v>55.016586109000002</c:v>
                </c:pt>
                <c:pt idx="11">
                  <c:v>55.541318136000001</c:v>
                </c:pt>
                <c:pt idx="12">
                  <c:v>53.409042206999999</c:v>
                </c:pt>
                <c:pt idx="13">
                  <c:v>55.884305474000001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CE57-4EB6-8C8A-44D488628FA0}"/>
            </c:ext>
          </c:extLst>
        </c:ser>
        <c:ser>
          <c:idx val="1"/>
          <c:order val="1"/>
          <c:tx>
            <c:strRef>
              <c:f>Sheet1!$C$9</c:f>
              <c:strCache>
                <c:ptCount val="1"/>
                <c:pt idx="0">
                  <c:v>Tasa de desempleo (%)</c:v>
                </c:pt>
              </c:strCache>
            </c:strRef>
          </c:tx>
          <c:spPr>
            <a:ln w="34925" cap="rnd">
              <a:solidFill>
                <a:schemeClr val="accent2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none"/>
          </c:marker>
          <c:cat>
            <c:strRef>
              <c:f>Sheet1!$A$10:$A$23</c:f>
              <c:strCache>
                <c:ptCount val="14"/>
                <c:pt idx="0">
                  <c:v>2021-01</c:v>
                </c:pt>
                <c:pt idx="1">
                  <c:v>2021-02</c:v>
                </c:pt>
                <c:pt idx="2">
                  <c:v>2021-03</c:v>
                </c:pt>
                <c:pt idx="3">
                  <c:v>2021-04</c:v>
                </c:pt>
                <c:pt idx="4">
                  <c:v>2021-05</c:v>
                </c:pt>
                <c:pt idx="5">
                  <c:v>2021-06</c:v>
                </c:pt>
                <c:pt idx="6">
                  <c:v>2021-07</c:v>
                </c:pt>
                <c:pt idx="7">
                  <c:v>2021-08</c:v>
                </c:pt>
                <c:pt idx="8">
                  <c:v>2021-09</c:v>
                </c:pt>
                <c:pt idx="9">
                  <c:v>2021-10</c:v>
                </c:pt>
                <c:pt idx="10">
                  <c:v>2021-11</c:v>
                </c:pt>
                <c:pt idx="11">
                  <c:v>2021-12</c:v>
                </c:pt>
                <c:pt idx="12">
                  <c:v>2022-01</c:v>
                </c:pt>
                <c:pt idx="13">
                  <c:v>2022-02</c:v>
                </c:pt>
              </c:strCache>
            </c:strRef>
          </c:cat>
          <c:val>
            <c:numRef>
              <c:f>Sheet1!$C$10:$C$23</c:f>
              <c:numCache>
                <c:formatCode>0.00</c:formatCode>
                <c:ptCount val="14"/>
                <c:pt idx="0">
                  <c:v>17.537611051838699</c:v>
                </c:pt>
                <c:pt idx="1">
                  <c:v>15.5372289410344</c:v>
                </c:pt>
                <c:pt idx="2">
                  <c:v>14.717749941320101</c:v>
                </c:pt>
                <c:pt idx="3">
                  <c:v>15.488034241999999</c:v>
                </c:pt>
                <c:pt idx="4">
                  <c:v>15.204204747</c:v>
                </c:pt>
                <c:pt idx="5">
                  <c:v>14.646591578000001</c:v>
                </c:pt>
                <c:pt idx="6">
                  <c:v>13.058523088999999</c:v>
                </c:pt>
                <c:pt idx="7">
                  <c:v>12.861392995999999</c:v>
                </c:pt>
                <c:pt idx="8">
                  <c:v>11.961303547</c:v>
                </c:pt>
                <c:pt idx="9">
                  <c:v>11.995241041</c:v>
                </c:pt>
                <c:pt idx="10">
                  <c:v>11.533057524</c:v>
                </c:pt>
                <c:pt idx="11">
                  <c:v>11.096493065000001</c:v>
                </c:pt>
                <c:pt idx="12">
                  <c:v>14.647251143</c:v>
                </c:pt>
                <c:pt idx="13">
                  <c:v>12.905169722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CE57-4EB6-8C8A-44D488628FA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4419440"/>
        <c:axId val="862383952"/>
      </c:lineChart>
      <c:catAx>
        <c:axId val="8544194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CO"/>
          </a:p>
        </c:txPr>
        <c:crossAx val="862383952"/>
        <c:crosses val="autoZero"/>
        <c:auto val="1"/>
        <c:lblAlgn val="ctr"/>
        <c:lblOffset val="100"/>
        <c:noMultiLvlLbl val="0"/>
      </c:catAx>
      <c:valAx>
        <c:axId val="8623839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CO"/>
          </a:p>
        </c:txPr>
        <c:crossAx val="8544194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CO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>
        <a:lumMod val="75000"/>
      </a:schemeClr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s-CO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 1</c:v>
                </c:pt>
              </c:strCache>
            </c:strRef>
          </c:tx>
          <c:spPr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1"/>
            </a:gra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20XX</c:v>
                </c:pt>
                <c:pt idx="1">
                  <c:v>20XX</c:v>
                </c:pt>
                <c:pt idx="2">
                  <c:v>20XX</c:v>
                </c:pt>
                <c:pt idx="3">
                  <c:v>20XX</c:v>
                </c:pt>
              </c:strCache>
            </c:strRef>
          </c:cat>
          <c:val>
            <c:numRef>
              <c:f>Sheet1!$B$2:$B$5</c:f>
              <c:numCache>
                <c:formatCode>#,##0\ "€"</c:formatCode>
                <c:ptCount val="4"/>
                <c:pt idx="0">
                  <c:v>10000</c:v>
                </c:pt>
                <c:pt idx="1">
                  <c:v>20000</c:v>
                </c:pt>
                <c:pt idx="2">
                  <c:v>30000</c:v>
                </c:pt>
                <c:pt idx="3">
                  <c:v>40000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D89-4D74-BF0D-F67388E11FB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8"/>
        <c:overlap val="-3"/>
        <c:axId val="694597680"/>
        <c:axId val="694598992"/>
      </c:barChart>
      <c:catAx>
        <c:axId val="6945976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CO"/>
          </a:p>
        </c:txPr>
        <c:crossAx val="694598992"/>
        <c:crosses val="autoZero"/>
        <c:auto val="1"/>
        <c:lblAlgn val="ctr"/>
        <c:lblOffset val="100"/>
        <c:noMultiLvlLbl val="0"/>
      </c:catAx>
      <c:valAx>
        <c:axId val="694598992"/>
        <c:scaling>
          <c:orientation val="minMax"/>
          <c:max val="40000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75000"/>
                </a:schemeClr>
              </a:solidFill>
              <a:round/>
            </a:ln>
            <a:effectLst/>
          </c:spPr>
        </c:majorGridlines>
        <c:numFmt formatCode="#,##0\ &quot;€&quot;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CO"/>
          </a:p>
        </c:txPr>
        <c:crossAx val="694597680"/>
        <c:crosses val="autoZero"/>
        <c:crossBetween val="between"/>
        <c:majorUnit val="1000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CO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ser>
          <c:idx val="0"/>
          <c:order val="0"/>
          <c:spPr>
            <a:ln>
              <a:noFill/>
            </a:ln>
          </c:spPr>
          <c:dPt>
            <c:idx val="0"/>
            <c:bubble3D val="0"/>
            <c:spPr>
              <a:solidFill>
                <a:schemeClr val="accent2">
                  <a:lumMod val="5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617E-49E5-B24A-B2D998F6825F}"/>
              </c:ext>
            </c:extLst>
          </c:dPt>
          <c:dPt>
            <c:idx val="1"/>
            <c:bubble3D val="0"/>
            <c:spPr>
              <a:solidFill>
                <a:schemeClr val="accent2">
                  <a:lumMod val="5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617E-49E5-B24A-B2D998F6825F}"/>
              </c:ext>
            </c:extLst>
          </c:dPt>
          <c:dPt>
            <c:idx val="2"/>
            <c:bubble3D val="0"/>
            <c:spPr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0" scaled="0"/>
              </a:gra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617E-49E5-B24A-B2D998F6825F}"/>
              </c:ext>
            </c:extLst>
          </c:dPt>
          <c:dPt>
            <c:idx val="3"/>
            <c:bubble3D val="0"/>
            <c:spPr>
              <a:solidFill>
                <a:schemeClr val="accent2">
                  <a:lumMod val="5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617E-49E5-B24A-B2D998F6825F}"/>
              </c:ext>
            </c:extLst>
          </c:dPt>
          <c:val>
            <c:numRef>
              <c:f>Sheet1!$B$2:$B$5</c:f>
              <c:numCache>
                <c:formatCode>General</c:formatCode>
                <c:ptCount val="4"/>
                <c:pt idx="0">
                  <c:v>82000</c:v>
                </c:pt>
                <c:pt idx="1">
                  <c:v>32000</c:v>
                </c:pt>
                <c:pt idx="2">
                  <c:v>14000</c:v>
                </c:pt>
                <c:pt idx="3">
                  <c:v>12000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Ventas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Parte 1</c:v>
                      </c:pt>
                      <c:pt idx="1">
                        <c:v>Parte 2</c:v>
                      </c:pt>
                      <c:pt idx="2">
                        <c:v>Parte 3</c:v>
                      </c:pt>
                      <c:pt idx="3">
                        <c:v>Parte 4</c:v>
                      </c:pt>
                    </c:strCache>
                  </c:strRef>
                </c15:cat>
              </c15:filteredCategoryTitle>
            </c:ext>
            <c:ext xmlns:c16="http://schemas.microsoft.com/office/drawing/2014/chart" uri="{C3380CC4-5D6E-409C-BE32-E72D297353CC}">
              <c16:uniqueId val="{00000008-617E-49E5-B24A-B2D998F6825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16"/>
        <c:holeSize val="8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CO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ser>
          <c:idx val="0"/>
          <c:order val="0"/>
          <c:spPr>
            <a:solidFill>
              <a:schemeClr val="bg1">
                <a:lumMod val="75000"/>
              </a:schemeClr>
            </a:solidFill>
            <a:ln>
              <a:noFill/>
            </a:ln>
          </c:spPr>
          <c:dPt>
            <c:idx val="0"/>
            <c:bubble3D val="0"/>
            <c:spPr>
              <a:solidFill>
                <a:schemeClr val="accent2">
                  <a:lumMod val="5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9C55-46FD-B229-87AC73A649BF}"/>
              </c:ext>
            </c:extLst>
          </c:dPt>
          <c:dPt>
            <c:idx val="1"/>
            <c:bubble3D val="0"/>
            <c:spPr>
              <a:solidFill>
                <a:schemeClr val="accent2">
                  <a:lumMod val="5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9C55-46FD-B229-87AC73A649BF}"/>
              </c:ext>
            </c:extLst>
          </c:dPt>
          <c:dPt>
            <c:idx val="2"/>
            <c:bubble3D val="0"/>
            <c:spPr>
              <a:solidFill>
                <a:schemeClr val="accent2">
                  <a:lumMod val="5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9C55-46FD-B229-87AC73A649BF}"/>
              </c:ext>
            </c:extLst>
          </c:dPt>
          <c:dPt>
            <c:idx val="3"/>
            <c:bubble3D val="0"/>
            <c:spPr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0" scaled="0"/>
              </a:gra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9C55-46FD-B229-87AC73A649BF}"/>
              </c:ext>
            </c:extLst>
          </c:dPt>
          <c:val>
            <c:numRef>
              <c:f>Sheet1!$B$2:$B$5</c:f>
              <c:numCache>
                <c:formatCode>General</c:formatCode>
                <c:ptCount val="4"/>
                <c:pt idx="0">
                  <c:v>82000</c:v>
                </c:pt>
                <c:pt idx="1">
                  <c:v>32000</c:v>
                </c:pt>
                <c:pt idx="2">
                  <c:v>14000</c:v>
                </c:pt>
                <c:pt idx="3">
                  <c:v>12000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Ventas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Parte 1</c:v>
                      </c:pt>
                      <c:pt idx="1">
                        <c:v>Parte 2</c:v>
                      </c:pt>
                      <c:pt idx="2">
                        <c:v>Parte 3</c:v>
                      </c:pt>
                      <c:pt idx="3">
                        <c:v>Parte 4</c:v>
                      </c:pt>
                    </c:strCache>
                  </c:strRef>
                </c15:cat>
              </c15:filteredCategoryTitle>
            </c:ext>
            <c:ext xmlns:c16="http://schemas.microsoft.com/office/drawing/2014/chart" uri="{C3380CC4-5D6E-409C-BE32-E72D297353CC}">
              <c16:uniqueId val="{00000008-9C55-46FD-B229-87AC73A649B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16"/>
        <c:holeSize val="8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CO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ser>
          <c:idx val="0"/>
          <c:order val="0"/>
          <c:spPr>
            <a:ln>
              <a:noFill/>
            </a:ln>
          </c:spPr>
          <c:dPt>
            <c:idx val="0"/>
            <c:bubble3D val="0"/>
            <c:spPr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6600000" scaled="0"/>
              </a:gra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AAE4-4350-BCB3-2A692BEA7789}"/>
              </c:ext>
            </c:extLst>
          </c:dPt>
          <c:dPt>
            <c:idx val="1"/>
            <c:bubble3D val="0"/>
            <c:spPr>
              <a:solidFill>
                <a:schemeClr val="accent2">
                  <a:lumMod val="5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AAE4-4350-BCB3-2A692BEA7789}"/>
              </c:ext>
            </c:extLst>
          </c:dPt>
          <c:dPt>
            <c:idx val="2"/>
            <c:bubble3D val="0"/>
            <c:spPr>
              <a:solidFill>
                <a:schemeClr val="accent2">
                  <a:lumMod val="5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AAE4-4350-BCB3-2A692BEA7789}"/>
              </c:ext>
            </c:extLst>
          </c:dPt>
          <c:dPt>
            <c:idx val="3"/>
            <c:bubble3D val="0"/>
            <c:spPr>
              <a:solidFill>
                <a:schemeClr val="accent2">
                  <a:lumMod val="5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AAE4-4350-BCB3-2A692BEA7789}"/>
              </c:ext>
            </c:extLst>
          </c:dPt>
          <c:val>
            <c:numRef>
              <c:f>Sheet1!$B$2:$B$5</c:f>
              <c:numCache>
                <c:formatCode>General</c:formatCode>
                <c:ptCount val="4"/>
                <c:pt idx="0">
                  <c:v>82000</c:v>
                </c:pt>
                <c:pt idx="1">
                  <c:v>32000</c:v>
                </c:pt>
                <c:pt idx="2">
                  <c:v>14000</c:v>
                </c:pt>
                <c:pt idx="3">
                  <c:v>12000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Ventas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Parte 1</c:v>
                      </c:pt>
                      <c:pt idx="1">
                        <c:v>Parte 2</c:v>
                      </c:pt>
                      <c:pt idx="2">
                        <c:v>Parte 3</c:v>
                      </c:pt>
                      <c:pt idx="3">
                        <c:v>Parte 4</c:v>
                      </c:pt>
                    </c:strCache>
                  </c:strRef>
                </c15:cat>
              </c15:filteredCategoryTitle>
            </c:ext>
            <c:ext xmlns:c16="http://schemas.microsoft.com/office/drawing/2014/chart" uri="{C3380CC4-5D6E-409C-BE32-E72D297353CC}">
              <c16:uniqueId val="{00000008-AAE4-4350-BCB3-2A692BEA778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16"/>
        <c:holeSize val="8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CO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ser>
          <c:idx val="0"/>
          <c:order val="0"/>
          <c:spPr>
            <a:ln>
              <a:noFill/>
            </a:ln>
          </c:spPr>
          <c:dPt>
            <c:idx val="0"/>
            <c:bubble3D val="0"/>
            <c:spPr>
              <a:solidFill>
                <a:schemeClr val="accent2">
                  <a:lumMod val="5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E08-4979-9D91-C3B0DC886F9B}"/>
              </c:ext>
            </c:extLst>
          </c:dPt>
          <c:dPt>
            <c:idx val="1"/>
            <c:bubble3D val="0"/>
            <c:spPr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00" scaled="0"/>
              </a:gra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E08-4979-9D91-C3B0DC886F9B}"/>
              </c:ext>
            </c:extLst>
          </c:dPt>
          <c:dPt>
            <c:idx val="2"/>
            <c:bubble3D val="0"/>
            <c:spPr>
              <a:solidFill>
                <a:schemeClr val="accent2">
                  <a:lumMod val="5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5E08-4979-9D91-C3B0DC886F9B}"/>
              </c:ext>
            </c:extLst>
          </c:dPt>
          <c:dPt>
            <c:idx val="3"/>
            <c:bubble3D val="0"/>
            <c:spPr>
              <a:solidFill>
                <a:schemeClr val="accent2">
                  <a:lumMod val="5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5E08-4979-9D91-C3B0DC886F9B}"/>
              </c:ext>
            </c:extLst>
          </c:dPt>
          <c:val>
            <c:numRef>
              <c:f>Sheet1!$B$2:$B$5</c:f>
              <c:numCache>
                <c:formatCode>General</c:formatCode>
                <c:ptCount val="4"/>
                <c:pt idx="0">
                  <c:v>82000</c:v>
                </c:pt>
                <c:pt idx="1">
                  <c:v>32000</c:v>
                </c:pt>
                <c:pt idx="2">
                  <c:v>14000</c:v>
                </c:pt>
                <c:pt idx="3">
                  <c:v>12000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Ventas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Parte 1</c:v>
                      </c:pt>
                      <c:pt idx="1">
                        <c:v>Parte 2</c:v>
                      </c:pt>
                      <c:pt idx="2">
                        <c:v>Parte 3</c:v>
                      </c:pt>
                      <c:pt idx="3">
                        <c:v>Parte 4</c:v>
                      </c:pt>
                    </c:strCache>
                  </c:strRef>
                </c15:cat>
              </c15:filteredCategoryTitle>
            </c:ext>
            <c:ext xmlns:c16="http://schemas.microsoft.com/office/drawing/2014/chart" uri="{C3380CC4-5D6E-409C-BE32-E72D297353CC}">
              <c16:uniqueId val="{00000008-5E08-4979-9D91-C3B0DC886F9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16"/>
        <c:holeSize val="8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CO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4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38D32CE2-6C64-40A5-9DAB-DD3946A432E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720569BD-8C5B-4110-9E60-C359DDF5614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3F48C34-E43A-4093-86A5-0764AD6DAA15}" type="datetime1">
              <a:rPr lang="es-ES" smtClean="0"/>
              <a:t>01/04/2022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84C05E23-8F29-4628-B4F0-7CBCB7658FD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9193352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svg>
</file>

<file path=ppt/media/image12.png>
</file>

<file path=ppt/media/image13.svg>
</file>

<file path=ppt/media/image14.jpeg>
</file>

<file path=ppt/media/image15.jpeg>
</file>

<file path=ppt/media/image16.jpeg>
</file>

<file path=ppt/media/image17.jpeg>
</file>

<file path=ppt/media/image18.png>
</file>

<file path=ppt/media/image2.jp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010F0F-3B6F-48BC-BF29-27028667A961}" type="datetime1">
              <a:rPr lang="es-ES" smtClean="0"/>
              <a:pPr/>
              <a:t>01/04/2022</a:t>
            </a:fld>
            <a:endParaRPr lang="es-E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F4F1A11-BB96-443E-B274-982C61AA7E0D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15289623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F4F1A11-BB96-443E-B274-982C61AA7E0D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827129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F4F1A11-BB96-443E-B274-982C61AA7E0D}" type="slidenum">
              <a:rPr lang="es-ES" smtClean="0"/>
              <a:t>10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97261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F4F1A11-BB96-443E-B274-982C61AA7E0D}" type="slidenum">
              <a:rPr lang="es-ES" smtClean="0"/>
              <a:t>11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357602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F4F1A11-BB96-443E-B274-982C61AA7E0D}" type="slidenum">
              <a:rPr lang="es-ES" smtClean="0"/>
              <a:t>12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20961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F4F1A11-BB96-443E-B274-982C61AA7E0D}" type="slidenum">
              <a:rPr lang="es-ES" smtClean="0"/>
              <a:t>13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047433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F4F1A11-BB96-443E-B274-982C61AA7E0D}" type="slidenum">
              <a:rPr lang="es-ES" smtClean="0"/>
              <a:t>14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284353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F4F1A11-BB96-443E-B274-982C61AA7E0D}" type="slidenum">
              <a:rPr lang="es-ES" smtClean="0"/>
              <a:t>15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7118702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F4F1A11-BB96-443E-B274-982C61AA7E0D}" type="slidenum">
              <a:rPr lang="es-ES" smtClean="0"/>
              <a:t>16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099567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F4F1A11-BB96-443E-B274-982C61AA7E0D}" type="slidenum">
              <a:rPr lang="es-ES" smtClean="0"/>
              <a:t>17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2896484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F4F1A11-BB96-443E-B274-982C61AA7E0D}" type="slidenum">
              <a:rPr lang="es-ES" smtClean="0"/>
              <a:t>18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2201275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F4F1A11-BB96-443E-B274-982C61AA7E0D}" type="slidenum">
              <a:rPr lang="es-ES" smtClean="0"/>
              <a:t>19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594911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F4F1A11-BB96-443E-B274-982C61AA7E0D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4077422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F4F1A11-BB96-443E-B274-982C61AA7E0D}" type="slidenum">
              <a:rPr lang="es-ES" smtClean="0"/>
              <a:t>20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6888918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4F4F1A11-BB96-443E-B274-982C61AA7E0D}" type="slidenum">
              <a:rPr lang="es-ES" smtClean="0"/>
              <a:t>21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930473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F4F1A11-BB96-443E-B274-982C61AA7E0D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701847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F4F1A11-BB96-443E-B274-982C61AA7E0D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813177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F4F1A11-BB96-443E-B274-982C61AA7E0D}" type="slidenum">
              <a:rPr lang="es-ES" smtClean="0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787836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F4F1A11-BB96-443E-B274-982C61AA7E0D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318400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F4F1A11-BB96-443E-B274-982C61AA7E0D}" type="slidenum">
              <a:rPr lang="es-ES" smtClean="0"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438172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F4F1A11-BB96-443E-B274-982C61AA7E0D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167098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F4F1A11-BB96-443E-B274-982C61AA7E0D}" type="slidenum">
              <a:rPr lang="es-ES" smtClean="0"/>
              <a:t>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041960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s-ES" noProof="0"/>
              <a:t>1/07/20XX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FF96520-E4CE-4EAD-8ABF-1D2297D6B3AA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7318069"/>
      </p:ext>
    </p:extLst>
  </p:cSld>
  <p:clrMapOvr>
    <a:masterClrMapping/>
  </p:clrMapOvr>
  <p:hf hd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s-ES" noProof="0"/>
              <a:t>1/07/20XX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FF96520-E4CE-4EAD-8ABF-1D2297D6B3AA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709657063"/>
      </p:ext>
    </p:extLst>
  </p:cSld>
  <p:clrMapOvr>
    <a:masterClrMapping/>
  </p:clrMapOvr>
  <p:hf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s-ES" noProof="0"/>
              <a:t>1/07/20XX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FF96520-E4CE-4EAD-8ABF-1D2297D6B3AA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61288480"/>
      </p:ext>
    </p:extLst>
  </p:cSld>
  <p:clrMapOvr>
    <a:masterClrMapping/>
  </p:clrMapOvr>
  <p:hf hd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posición de imagen 7">
            <a:extLst>
              <a:ext uri="{FF2B5EF4-FFF2-40B4-BE49-F238E27FC236}">
                <a16:creationId xmlns:a16="http://schemas.microsoft.com/office/drawing/2014/main" id="{56C2E115-5267-49A0-A702-59745AC649C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1" name="Marcador de texto 8">
            <a:extLst>
              <a:ext uri="{FF2B5EF4-FFF2-40B4-BE49-F238E27FC236}">
                <a16:creationId xmlns:a16="http://schemas.microsoft.com/office/drawing/2014/main" id="{04479580-C1B1-4B70-875C-70152944FD5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284355" y="4687178"/>
            <a:ext cx="1598515" cy="1681163"/>
          </a:xfrm>
        </p:spPr>
        <p:txBody>
          <a:bodyPr rtlCol="0"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</a:t>
            </a:r>
          </a:p>
        </p:txBody>
      </p:sp>
      <p:sp>
        <p:nvSpPr>
          <p:cNvPr id="18" name="Marcador de texto 8">
            <a:extLst>
              <a:ext uri="{FF2B5EF4-FFF2-40B4-BE49-F238E27FC236}">
                <a16:creationId xmlns:a16="http://schemas.microsoft.com/office/drawing/2014/main" id="{1323CA5D-7F88-4E2C-B2E1-D03E010724B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40172" y="1726672"/>
            <a:ext cx="1253665" cy="1681163"/>
          </a:xfrm>
        </p:spPr>
        <p:txBody>
          <a:bodyPr rtlCol="0"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T</a:t>
            </a: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2FDFF095-F8DE-447E-A83F-BD55BD03BEB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03189" y="71740"/>
            <a:ext cx="1253665" cy="1681163"/>
          </a:xfrm>
        </p:spPr>
        <p:txBody>
          <a:bodyPr rtlCol="0"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S</a:t>
            </a:r>
          </a:p>
        </p:txBody>
      </p:sp>
      <p:sp>
        <p:nvSpPr>
          <p:cNvPr id="20" name="Marcador de texto 8">
            <a:extLst>
              <a:ext uri="{FF2B5EF4-FFF2-40B4-BE49-F238E27FC236}">
                <a16:creationId xmlns:a16="http://schemas.microsoft.com/office/drawing/2014/main" id="{FA2755C1-A0B6-448A-BE5D-4B492BB7BBE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693" y="2858632"/>
            <a:ext cx="1253665" cy="1681163"/>
          </a:xfrm>
        </p:spPr>
        <p:txBody>
          <a:bodyPr rtlCol="0"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E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87F3357-BDC3-43CE-89C0-05F5AB97337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373216" y="3667946"/>
            <a:ext cx="9285382" cy="1277857"/>
          </a:xfrm>
        </p:spPr>
        <p:txBody>
          <a:bodyPr rtlCol="0" anchor="ctr"/>
          <a:lstStyle>
            <a:lvl1pPr algn="l">
              <a:defRPr sz="6000" cap="all" baseline="0"/>
            </a:lvl1pPr>
          </a:lstStyle>
          <a:p>
            <a:pPr rtl="0"/>
            <a:r>
              <a:rPr lang="es-ES" noProof="0"/>
              <a:t>Hacer clic para editar el título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0EFD7F6-12F1-44A8-B26F-82773993F16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970418" y="5325276"/>
            <a:ext cx="3677297" cy="682094"/>
          </a:xfrm>
        </p:spPr>
        <p:txBody>
          <a:bodyPr rtlCol="0" anchor="ctr"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HACER CLIC PARA EDITAR</a:t>
            </a:r>
          </a:p>
        </p:txBody>
      </p:sp>
      <p:cxnSp>
        <p:nvCxnSpPr>
          <p:cNvPr id="23" name="Conector recto 22">
            <a:extLst>
              <a:ext uri="{FF2B5EF4-FFF2-40B4-BE49-F238E27FC236}">
                <a16:creationId xmlns:a16="http://schemas.microsoft.com/office/drawing/2014/main" id="{BE5B50AA-4BAC-4997-B444-E281DECD0DB4}"/>
              </a:ext>
            </a:extLst>
          </p:cNvPr>
          <p:cNvCxnSpPr>
            <a:cxnSpLocks/>
          </p:cNvCxnSpPr>
          <p:nvPr userDrawn="1"/>
        </p:nvCxnSpPr>
        <p:spPr>
          <a:xfrm>
            <a:off x="4579559" y="5744231"/>
            <a:ext cx="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B2DEC412-0EF3-4D93-AF25-A2D2F5A5093A}"/>
              </a:ext>
            </a:extLst>
          </p:cNvPr>
          <p:cNvCxnSpPr>
            <a:cxnSpLocks/>
          </p:cNvCxnSpPr>
          <p:nvPr userDrawn="1"/>
        </p:nvCxnSpPr>
        <p:spPr>
          <a:xfrm>
            <a:off x="2536371" y="2017985"/>
            <a:ext cx="0" cy="153432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1C2836A9-D1F4-4562-B95F-B7BF8F4713B5}"/>
              </a:ext>
            </a:extLst>
          </p:cNvPr>
          <p:cNvCxnSpPr>
            <a:cxnSpLocks/>
          </p:cNvCxnSpPr>
          <p:nvPr userDrawn="1"/>
        </p:nvCxnSpPr>
        <p:spPr>
          <a:xfrm flipH="1">
            <a:off x="4245428" y="5655432"/>
            <a:ext cx="3318888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63627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584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orma libre: Forma 27">
            <a:extLst>
              <a:ext uri="{FF2B5EF4-FFF2-40B4-BE49-F238E27FC236}">
                <a16:creationId xmlns:a16="http://schemas.microsoft.com/office/drawing/2014/main" id="{4A9869E4-27A3-4A22-92EA-ECD5099EC492}"/>
              </a:ext>
            </a:extLst>
          </p:cNvPr>
          <p:cNvSpPr/>
          <p:nvPr userDrawn="1"/>
        </p:nvSpPr>
        <p:spPr>
          <a:xfrm>
            <a:off x="6016886" y="0"/>
            <a:ext cx="6175114" cy="6858000"/>
          </a:xfrm>
          <a:custGeom>
            <a:avLst/>
            <a:gdLst>
              <a:gd name="connsiteX0" fmla="*/ 1341004 w 6175114"/>
              <a:gd name="connsiteY0" fmla="*/ 0 h 6858000"/>
              <a:gd name="connsiteX1" fmla="*/ 6175114 w 6175114"/>
              <a:gd name="connsiteY1" fmla="*/ 0 h 6858000"/>
              <a:gd name="connsiteX2" fmla="*/ 6175114 w 6175114"/>
              <a:gd name="connsiteY2" fmla="*/ 1753853 h 6858000"/>
              <a:gd name="connsiteX3" fmla="*/ 5820369 w 6175114"/>
              <a:gd name="connsiteY3" fmla="*/ 2196189 h 6858000"/>
              <a:gd name="connsiteX4" fmla="*/ 3753019 w 6175114"/>
              <a:gd name="connsiteY4" fmla="*/ 1432910 h 6858000"/>
              <a:gd name="connsiteX5" fmla="*/ 2496678 w 6175114"/>
              <a:gd name="connsiteY5" fmla="*/ 2275742 h 6858000"/>
              <a:gd name="connsiteX6" fmla="*/ 4071059 w 6175114"/>
              <a:gd name="connsiteY6" fmla="*/ 3452528 h 6858000"/>
              <a:gd name="connsiteX7" fmla="*/ 5359131 w 6175114"/>
              <a:gd name="connsiteY7" fmla="*/ 3977321 h 6858000"/>
              <a:gd name="connsiteX8" fmla="*/ 6026758 w 6175114"/>
              <a:gd name="connsiteY8" fmla="*/ 4302039 h 6858000"/>
              <a:gd name="connsiteX9" fmla="*/ 6175114 w 6175114"/>
              <a:gd name="connsiteY9" fmla="*/ 4397461 h 6858000"/>
              <a:gd name="connsiteX10" fmla="*/ 6175114 w 6175114"/>
              <a:gd name="connsiteY10" fmla="*/ 6858000 h 6858000"/>
              <a:gd name="connsiteX11" fmla="*/ 4869473 w 6175114"/>
              <a:gd name="connsiteY11" fmla="*/ 6858000 h 6858000"/>
              <a:gd name="connsiteX12" fmla="*/ 4856472 w 6175114"/>
              <a:gd name="connsiteY12" fmla="*/ 6790487 h 6858000"/>
              <a:gd name="connsiteX13" fmla="*/ 3419067 w 6175114"/>
              <a:gd name="connsiteY13" fmla="*/ 5837920 h 6858000"/>
              <a:gd name="connsiteX14" fmla="*/ 2099173 w 6175114"/>
              <a:gd name="connsiteY14" fmla="*/ 5265482 h 6858000"/>
              <a:gd name="connsiteX15" fmla="*/ 0 w 6175114"/>
              <a:gd name="connsiteY15" fmla="*/ 2434764 h 6858000"/>
              <a:gd name="connsiteX16" fmla="*/ 1315163 w 6175114"/>
              <a:gd name="connsiteY16" fmla="*/ 16279 h 6858000"/>
              <a:gd name="connsiteX17" fmla="*/ 1341004 w 6175114"/>
              <a:gd name="connsiteY1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6175114" h="6858000">
                <a:moveTo>
                  <a:pt x="1341004" y="0"/>
                </a:moveTo>
                <a:lnTo>
                  <a:pt x="6175114" y="0"/>
                </a:lnTo>
                <a:lnTo>
                  <a:pt x="6175114" y="1753853"/>
                </a:lnTo>
                <a:lnTo>
                  <a:pt x="5820369" y="2196189"/>
                </a:lnTo>
                <a:cubicBezTo>
                  <a:pt x="5120645" y="1703218"/>
                  <a:pt x="4405009" y="1432910"/>
                  <a:pt x="3753019" y="1432910"/>
                </a:cubicBezTo>
                <a:cubicBezTo>
                  <a:pt x="2989739" y="1432910"/>
                  <a:pt x="2496678" y="1735039"/>
                  <a:pt x="2496678" y="2275742"/>
                </a:cubicBezTo>
                <a:cubicBezTo>
                  <a:pt x="2496678" y="2880092"/>
                  <a:pt x="3148671" y="3086756"/>
                  <a:pt x="4071059" y="3452528"/>
                </a:cubicBezTo>
                <a:lnTo>
                  <a:pt x="5359131" y="3977321"/>
                </a:lnTo>
                <a:cubicBezTo>
                  <a:pt x="5600645" y="4072737"/>
                  <a:pt x="5823711" y="4180452"/>
                  <a:pt x="6026758" y="4302039"/>
                </a:cubicBezTo>
                <a:lnTo>
                  <a:pt x="6175114" y="4397461"/>
                </a:lnTo>
                <a:lnTo>
                  <a:pt x="6175114" y="6858000"/>
                </a:lnTo>
                <a:lnTo>
                  <a:pt x="4869473" y="6858000"/>
                </a:lnTo>
                <a:lnTo>
                  <a:pt x="4856472" y="6790487"/>
                </a:lnTo>
                <a:cubicBezTo>
                  <a:pt x="4737539" y="6344090"/>
                  <a:pt x="4212235" y="6157971"/>
                  <a:pt x="3419067" y="5837920"/>
                </a:cubicBezTo>
                <a:lnTo>
                  <a:pt x="2099173" y="5265482"/>
                </a:lnTo>
                <a:cubicBezTo>
                  <a:pt x="1001854" y="4836066"/>
                  <a:pt x="0" y="3929589"/>
                  <a:pt x="0" y="2434764"/>
                </a:cubicBezTo>
                <a:cubicBezTo>
                  <a:pt x="0" y="1459726"/>
                  <a:pt x="493110" y="590353"/>
                  <a:pt x="1315163" y="16279"/>
                </a:cubicBezTo>
                <a:lnTo>
                  <a:pt x="1341004" y="0"/>
                </a:lnTo>
                <a:close/>
              </a:path>
            </a:pathLst>
          </a:custGeom>
          <a:gradFill>
            <a:gsLst>
              <a:gs pos="100000">
                <a:schemeClr val="accent2"/>
              </a:gs>
              <a:gs pos="8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83917A6-AC6D-490C-947C-C8BDB0A54B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9456" y="3257550"/>
            <a:ext cx="4203247" cy="743744"/>
          </a:xfrm>
        </p:spPr>
        <p:txBody>
          <a:bodyPr lIns="0" rtlCol="0" anchor="t">
            <a:noAutofit/>
          </a:bodyPr>
          <a:lstStyle>
            <a:lvl1pPr>
              <a:defRPr sz="2800" cap="all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 noProof="0"/>
              <a:t>Haga clic para editar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772EF9B-97B0-4909-B1C8-B680035F9D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9456" y="4238625"/>
            <a:ext cx="4203247" cy="1800225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41881D0-A955-463B-814E-4977DB443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60B6947-085B-4130-82A4-5D464A42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BD21287-635C-42C2-8343-AB4B83FB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9FF96520-E4CE-4EAD-8ABF-1D2297D6B3AA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cxnSp>
        <p:nvCxnSpPr>
          <p:cNvPr id="31" name="Conector recto 30">
            <a:extLst>
              <a:ext uri="{FF2B5EF4-FFF2-40B4-BE49-F238E27FC236}">
                <a16:creationId xmlns:a16="http://schemas.microsoft.com/office/drawing/2014/main" id="{6BF3408D-E369-4A9E-ABF8-0D643DDD2F9A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30480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18209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is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Marcador de texto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34186" y="2903538"/>
            <a:ext cx="3104198" cy="345475"/>
          </a:xfrm>
        </p:spPr>
        <p:txBody>
          <a:bodyPr lIns="0" rtlCol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Haga clic para agregar un subtítulo</a:t>
            </a:r>
          </a:p>
        </p:txBody>
      </p:sp>
      <p:sp>
        <p:nvSpPr>
          <p:cNvPr id="17" name="Marcador de texto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34141" y="3249013"/>
            <a:ext cx="3103493" cy="866401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31" name="Marcador de texto 15">
            <a:extLst>
              <a:ext uri="{FF2B5EF4-FFF2-40B4-BE49-F238E27FC236}">
                <a16:creationId xmlns:a16="http://schemas.microsoft.com/office/drawing/2014/main" id="{87DD41A9-B6B3-48D9-A3A6-831B39C9158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641894" y="2903538"/>
            <a:ext cx="3104198" cy="320381"/>
          </a:xfrm>
        </p:spPr>
        <p:txBody>
          <a:bodyPr lIns="0" rtlCol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s-ES" noProof="0"/>
              <a:t>Haga clic para agregar un subtítulo</a:t>
            </a:r>
          </a:p>
        </p:txBody>
      </p:sp>
      <p:sp>
        <p:nvSpPr>
          <p:cNvPr id="32" name="Marcador de texto 18">
            <a:extLst>
              <a:ext uri="{FF2B5EF4-FFF2-40B4-BE49-F238E27FC236}">
                <a16:creationId xmlns:a16="http://schemas.microsoft.com/office/drawing/2014/main" id="{FB791E68-EDF5-4CC2-8774-A27AEF1D25E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42223" y="3249013"/>
            <a:ext cx="3103493" cy="866401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33" name="Marcador de texto 15">
            <a:extLst>
              <a:ext uri="{FF2B5EF4-FFF2-40B4-BE49-F238E27FC236}">
                <a16:creationId xmlns:a16="http://schemas.microsoft.com/office/drawing/2014/main" id="{AA224F82-7E0C-4EBF-97D3-132481DBCDA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9601" y="2903538"/>
            <a:ext cx="3104198" cy="320381"/>
          </a:xfrm>
        </p:spPr>
        <p:txBody>
          <a:bodyPr lIns="0" rtlCol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Haga clic para agregar un subtítulo</a:t>
            </a:r>
          </a:p>
        </p:txBody>
      </p:sp>
      <p:sp>
        <p:nvSpPr>
          <p:cNvPr id="34" name="Marcador de texto 18">
            <a:extLst>
              <a:ext uri="{FF2B5EF4-FFF2-40B4-BE49-F238E27FC236}">
                <a16:creationId xmlns:a16="http://schemas.microsoft.com/office/drawing/2014/main" id="{699D24C6-4AFB-4222-8E0C-4D11CD9C0FF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50305" y="3249013"/>
            <a:ext cx="3103493" cy="866401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 lIns="0" rtlCol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12" name="Marcador de texto 15">
            <a:extLst>
              <a:ext uri="{FF2B5EF4-FFF2-40B4-BE49-F238E27FC236}">
                <a16:creationId xmlns:a16="http://schemas.microsoft.com/office/drawing/2014/main" id="{6CB12E29-CEAA-4595-B65C-5BE0B527CD4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033811" y="4551950"/>
            <a:ext cx="3104198" cy="320381"/>
          </a:xfrm>
        </p:spPr>
        <p:txBody>
          <a:bodyPr lIns="0" rtlCol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Haga clic para agregar un subtítulo</a:t>
            </a:r>
          </a:p>
        </p:txBody>
      </p:sp>
      <p:sp>
        <p:nvSpPr>
          <p:cNvPr id="13" name="Marcador de texto 18">
            <a:extLst>
              <a:ext uri="{FF2B5EF4-FFF2-40B4-BE49-F238E27FC236}">
                <a16:creationId xmlns:a16="http://schemas.microsoft.com/office/drawing/2014/main" id="{9A5A9E4A-8FA1-4B1A-86F3-162A0ED25FF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033766" y="4897425"/>
            <a:ext cx="3103493" cy="866401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14" name="Marcador de texto 15">
            <a:extLst>
              <a:ext uri="{FF2B5EF4-FFF2-40B4-BE49-F238E27FC236}">
                <a16:creationId xmlns:a16="http://schemas.microsoft.com/office/drawing/2014/main" id="{1656AF90-4012-4B9E-81A7-2796EE40AEA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41519" y="4551950"/>
            <a:ext cx="3104198" cy="320381"/>
          </a:xfrm>
        </p:spPr>
        <p:txBody>
          <a:bodyPr lIns="0" rtlCol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s-ES" noProof="0"/>
              <a:t>Haga clic para agregar un subtítulo</a:t>
            </a:r>
          </a:p>
        </p:txBody>
      </p:sp>
      <p:sp>
        <p:nvSpPr>
          <p:cNvPr id="16" name="Marcador de texto 18">
            <a:extLst>
              <a:ext uri="{FF2B5EF4-FFF2-40B4-BE49-F238E27FC236}">
                <a16:creationId xmlns:a16="http://schemas.microsoft.com/office/drawing/2014/main" id="{E34BCA93-D058-4D61-BAE5-2671E157237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641848" y="4897425"/>
            <a:ext cx="3103493" cy="866401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18" name="Marcador de texto 15">
            <a:extLst>
              <a:ext uri="{FF2B5EF4-FFF2-40B4-BE49-F238E27FC236}">
                <a16:creationId xmlns:a16="http://schemas.microsoft.com/office/drawing/2014/main" id="{0BE8C5BE-9959-40C7-83C2-546EBFBC141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49226" y="4551950"/>
            <a:ext cx="3104198" cy="320381"/>
          </a:xfrm>
        </p:spPr>
        <p:txBody>
          <a:bodyPr lIns="0" rtlCol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Haga clic para agregar un subtítulo</a:t>
            </a:r>
          </a:p>
        </p:txBody>
      </p:sp>
      <p:sp>
        <p:nvSpPr>
          <p:cNvPr id="19" name="Marcador de texto 18">
            <a:extLst>
              <a:ext uri="{FF2B5EF4-FFF2-40B4-BE49-F238E27FC236}">
                <a16:creationId xmlns:a16="http://schemas.microsoft.com/office/drawing/2014/main" id="{5FC20880-2D17-4854-A424-DED10A8A8D3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249930" y="4897425"/>
            <a:ext cx="3103493" cy="866401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F87A579D-F737-4350-8205-BCA37BAFE1AB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47541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lumna de contenid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Marcador de texto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50921" y="2145859"/>
            <a:ext cx="5042568" cy="345473"/>
          </a:xfrm>
        </p:spPr>
        <p:txBody>
          <a:bodyPr lIns="0" rtlCol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Haga clic para agregar un subtítulo</a:t>
            </a:r>
          </a:p>
        </p:txBody>
      </p:sp>
      <p:sp>
        <p:nvSpPr>
          <p:cNvPr id="17" name="Marcador de texto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50922" y="2491335"/>
            <a:ext cx="5041422" cy="540104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4142" y="419184"/>
            <a:ext cx="2362200" cy="1110286"/>
          </a:xfrm>
        </p:spPr>
        <p:txBody>
          <a:bodyPr lIns="0" rtlCol="0" anchor="b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s-ES" noProof="0"/>
              <a:t>Hacer clic para editar el título principal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20" name="Marcador de texto 15">
            <a:extLst>
              <a:ext uri="{FF2B5EF4-FFF2-40B4-BE49-F238E27FC236}">
                <a16:creationId xmlns:a16="http://schemas.microsoft.com/office/drawing/2014/main" id="{E6C37A20-957D-4B0B-AC33-7DD21D99A6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450921" y="3198051"/>
            <a:ext cx="5042568" cy="320381"/>
          </a:xfrm>
        </p:spPr>
        <p:txBody>
          <a:bodyPr lIns="0" rtlCol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Haga clic para agregar un subtítulo</a:t>
            </a:r>
          </a:p>
        </p:txBody>
      </p:sp>
      <p:sp>
        <p:nvSpPr>
          <p:cNvPr id="21" name="Marcador de texto 18">
            <a:extLst>
              <a:ext uri="{FF2B5EF4-FFF2-40B4-BE49-F238E27FC236}">
                <a16:creationId xmlns:a16="http://schemas.microsoft.com/office/drawing/2014/main" id="{D9C3D27C-5291-4A1A-83AC-B52D25F43D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450922" y="3543527"/>
            <a:ext cx="5041422" cy="540104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24" name="Marcador de texto 15">
            <a:extLst>
              <a:ext uri="{FF2B5EF4-FFF2-40B4-BE49-F238E27FC236}">
                <a16:creationId xmlns:a16="http://schemas.microsoft.com/office/drawing/2014/main" id="{BD09685A-53BF-4E9B-BD7F-C77B60165D2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450921" y="5302434"/>
            <a:ext cx="5042568" cy="320381"/>
          </a:xfrm>
        </p:spPr>
        <p:txBody>
          <a:bodyPr lIns="0" rtlCol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Haga clic para agregar un subtítulo</a:t>
            </a:r>
          </a:p>
        </p:txBody>
      </p:sp>
      <p:sp>
        <p:nvSpPr>
          <p:cNvPr id="25" name="Marcador de texto 18">
            <a:extLst>
              <a:ext uri="{FF2B5EF4-FFF2-40B4-BE49-F238E27FC236}">
                <a16:creationId xmlns:a16="http://schemas.microsoft.com/office/drawing/2014/main" id="{2B757B2D-A738-401D-A78C-05475608F20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450922" y="5647910"/>
            <a:ext cx="5041422" cy="540104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28" name="Marcador de texto 15">
            <a:extLst>
              <a:ext uri="{FF2B5EF4-FFF2-40B4-BE49-F238E27FC236}">
                <a16:creationId xmlns:a16="http://schemas.microsoft.com/office/drawing/2014/main" id="{AE158F00-CB9F-4C14-B6F0-47E4F701912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450921" y="4250243"/>
            <a:ext cx="5042568" cy="320381"/>
          </a:xfrm>
        </p:spPr>
        <p:txBody>
          <a:bodyPr lIns="0" rtlCol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Haga clic para agregar un subtítulo</a:t>
            </a:r>
          </a:p>
        </p:txBody>
      </p:sp>
      <p:sp>
        <p:nvSpPr>
          <p:cNvPr id="29" name="Marcador de texto 18">
            <a:extLst>
              <a:ext uri="{FF2B5EF4-FFF2-40B4-BE49-F238E27FC236}">
                <a16:creationId xmlns:a16="http://schemas.microsoft.com/office/drawing/2014/main" id="{07878182-5985-41C8-B69F-9DB9EC1313F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450922" y="4595719"/>
            <a:ext cx="5041422" cy="540104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CF8873A5-9160-4B79-B9CB-CBE583030B0E}"/>
              </a:ext>
            </a:extLst>
          </p:cNvPr>
          <p:cNvCxnSpPr>
            <a:cxnSpLocks/>
          </p:cNvCxnSpPr>
          <p:nvPr userDrawn="1"/>
        </p:nvCxnSpPr>
        <p:spPr>
          <a:xfrm>
            <a:off x="3766456" y="-16561"/>
            <a:ext cx="0" cy="6874561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ector recto 35">
            <a:extLst>
              <a:ext uri="{FF2B5EF4-FFF2-40B4-BE49-F238E27FC236}">
                <a16:creationId xmlns:a16="http://schemas.microsoft.com/office/drawing/2014/main" id="{E4D9D5EA-266D-4541-BA3F-22BC31AAB6AA}"/>
              </a:ext>
            </a:extLst>
          </p:cNvPr>
          <p:cNvCxnSpPr/>
          <p:nvPr userDrawn="1"/>
        </p:nvCxnSpPr>
        <p:spPr>
          <a:xfrm>
            <a:off x="-1" y="1676400"/>
            <a:ext cx="12191999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13251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ítulo, imagen y 3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Marcador de posición de imagen 30">
            <a:extLst>
              <a:ext uri="{FF2B5EF4-FFF2-40B4-BE49-F238E27FC236}">
                <a16:creationId xmlns:a16="http://schemas.microsoft.com/office/drawing/2014/main" id="{A2B5F8DD-B338-48F8-9DF4-E1A31DFCB5B4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2" y="0"/>
            <a:ext cx="6694955" cy="6858000"/>
          </a:xfrm>
          <a:custGeom>
            <a:avLst/>
            <a:gdLst>
              <a:gd name="connsiteX0" fmla="*/ 0 w 6694955"/>
              <a:gd name="connsiteY0" fmla="*/ 0 h 6858000"/>
              <a:gd name="connsiteX1" fmla="*/ 6694955 w 6694955"/>
              <a:gd name="connsiteY1" fmla="*/ 0 h 6858000"/>
              <a:gd name="connsiteX2" fmla="*/ 2589160 w 6694955"/>
              <a:gd name="connsiteY2" fmla="*/ 6857732 h 6858000"/>
              <a:gd name="connsiteX3" fmla="*/ 0 w 669495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94955" h="6858000">
                <a:moveTo>
                  <a:pt x="0" y="0"/>
                </a:moveTo>
                <a:lnTo>
                  <a:pt x="6694955" y="0"/>
                </a:lnTo>
                <a:lnTo>
                  <a:pt x="2589160" y="6857732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15" name="Marcador de texto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44768" y="2069658"/>
            <a:ext cx="5042568" cy="345476"/>
          </a:xfrm>
        </p:spPr>
        <p:txBody>
          <a:bodyPr lIns="0" rtlCol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Haga clic para agregar un subtítulo</a:t>
            </a:r>
          </a:p>
        </p:txBody>
      </p:sp>
      <p:sp>
        <p:nvSpPr>
          <p:cNvPr id="17" name="Marcador de texto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44768" y="2415134"/>
            <a:ext cx="5041422" cy="540104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71633" y="690928"/>
            <a:ext cx="4501910" cy="732282"/>
          </a:xfrm>
        </p:spPr>
        <p:txBody>
          <a:bodyPr lIns="0" rtlCol="0" anchor="b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s-ES" noProof="0"/>
              <a:t>Hacer clic para editar el título principal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20" name="Marcador de texto 15">
            <a:extLst>
              <a:ext uri="{FF2B5EF4-FFF2-40B4-BE49-F238E27FC236}">
                <a16:creationId xmlns:a16="http://schemas.microsoft.com/office/drawing/2014/main" id="{E6C37A20-957D-4B0B-AC33-7DD21D99A6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00006" y="3587638"/>
            <a:ext cx="5042568" cy="320381"/>
          </a:xfrm>
        </p:spPr>
        <p:txBody>
          <a:bodyPr lIns="0" rtlCol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Haga clic para agregar un subtítulo</a:t>
            </a:r>
          </a:p>
        </p:txBody>
      </p:sp>
      <p:sp>
        <p:nvSpPr>
          <p:cNvPr id="21" name="Marcador de texto 18">
            <a:extLst>
              <a:ext uri="{FF2B5EF4-FFF2-40B4-BE49-F238E27FC236}">
                <a16:creationId xmlns:a16="http://schemas.microsoft.com/office/drawing/2014/main" id="{D9C3D27C-5291-4A1A-83AC-B52D25F43D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300007" y="3933114"/>
            <a:ext cx="5041422" cy="540104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24" name="Marcador de texto 15">
            <a:extLst>
              <a:ext uri="{FF2B5EF4-FFF2-40B4-BE49-F238E27FC236}">
                <a16:creationId xmlns:a16="http://schemas.microsoft.com/office/drawing/2014/main" id="{BD09685A-53BF-4E9B-BD7F-C77B60165D2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398264" y="5105618"/>
            <a:ext cx="5042568" cy="320381"/>
          </a:xfrm>
        </p:spPr>
        <p:txBody>
          <a:bodyPr lIns="0" rtlCol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Haga clic para agregar un subtítulo</a:t>
            </a:r>
          </a:p>
        </p:txBody>
      </p:sp>
      <p:sp>
        <p:nvSpPr>
          <p:cNvPr id="25" name="Marcador de texto 18">
            <a:extLst>
              <a:ext uri="{FF2B5EF4-FFF2-40B4-BE49-F238E27FC236}">
                <a16:creationId xmlns:a16="http://schemas.microsoft.com/office/drawing/2014/main" id="{2B757B2D-A738-401D-A78C-05475608F20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398264" y="5451094"/>
            <a:ext cx="5041422" cy="540104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</p:spTree>
    <p:extLst>
      <p:ext uri="{BB962C8B-B14F-4D97-AF65-F5344CB8AC3E}">
        <p14:creationId xmlns:p14="http://schemas.microsoft.com/office/powerpoint/2010/main" val="8746765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ítulo y contenido con la imagen 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Marcador de posición de imagen 39">
            <a:extLst>
              <a:ext uri="{FF2B5EF4-FFF2-40B4-BE49-F238E27FC236}">
                <a16:creationId xmlns:a16="http://schemas.microsoft.com/office/drawing/2014/main" id="{F5EB3F05-D570-4C10-88F4-F6BC15CF1F3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-12700"/>
            <a:ext cx="7080595" cy="6870700"/>
          </a:xfrm>
          <a:custGeom>
            <a:avLst/>
            <a:gdLst>
              <a:gd name="connsiteX0" fmla="*/ 0 w 7080595"/>
              <a:gd name="connsiteY0" fmla="*/ 0 h 6870700"/>
              <a:gd name="connsiteX1" fmla="*/ 7080595 w 7080595"/>
              <a:gd name="connsiteY1" fmla="*/ 0 h 6870700"/>
              <a:gd name="connsiteX2" fmla="*/ 7080595 w 7080595"/>
              <a:gd name="connsiteY2" fmla="*/ 1883211 h 6870700"/>
              <a:gd name="connsiteX3" fmla="*/ 4515477 w 7080595"/>
              <a:gd name="connsiteY3" fmla="*/ 1883211 h 6870700"/>
              <a:gd name="connsiteX4" fmla="*/ 4515477 w 7080595"/>
              <a:gd name="connsiteY4" fmla="*/ 6870700 h 6870700"/>
              <a:gd name="connsiteX5" fmla="*/ 2269215 w 7080595"/>
              <a:gd name="connsiteY5" fmla="*/ 6870700 h 6870700"/>
              <a:gd name="connsiteX6" fmla="*/ 2269215 w 7080595"/>
              <a:gd name="connsiteY6" fmla="*/ 1883211 h 6870700"/>
              <a:gd name="connsiteX7" fmla="*/ 0 w 7080595"/>
              <a:gd name="connsiteY7" fmla="*/ 1883211 h 6870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080595" h="6870700">
                <a:moveTo>
                  <a:pt x="0" y="0"/>
                </a:moveTo>
                <a:lnTo>
                  <a:pt x="7080595" y="0"/>
                </a:lnTo>
                <a:lnTo>
                  <a:pt x="7080595" y="1883211"/>
                </a:lnTo>
                <a:lnTo>
                  <a:pt x="4515477" y="1883211"/>
                </a:lnTo>
                <a:lnTo>
                  <a:pt x="4515477" y="6870700"/>
                </a:lnTo>
                <a:lnTo>
                  <a:pt x="2269215" y="6870700"/>
                </a:lnTo>
                <a:lnTo>
                  <a:pt x="2269215" y="1883211"/>
                </a:lnTo>
                <a:lnTo>
                  <a:pt x="0" y="1883211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41881D0-A955-463B-814E-4977DB443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60B6947-085B-4130-82A4-5D464A42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BD21287-635C-42C2-8343-AB4B83FB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FF96520-E4CE-4EAD-8ABF-1D2297D6B3AA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FFEA6F9E-1C21-4644-8E2A-AD5673EEAD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43799" y="2318657"/>
            <a:ext cx="4203247" cy="1440996"/>
          </a:xfrm>
        </p:spPr>
        <p:txBody>
          <a:bodyPr lIns="0" rtlCol="0" anchor="b">
            <a:noAutofit/>
          </a:bodyPr>
          <a:lstStyle>
            <a:lvl1pPr>
              <a:defRPr sz="2800" cap="all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 noProof="0"/>
              <a:t>Haga clic para editar</a:t>
            </a:r>
          </a:p>
        </p:txBody>
      </p:sp>
      <p:sp>
        <p:nvSpPr>
          <p:cNvPr id="12" name="Marcador de contenido 2">
            <a:extLst>
              <a:ext uri="{FF2B5EF4-FFF2-40B4-BE49-F238E27FC236}">
                <a16:creationId xmlns:a16="http://schemas.microsoft.com/office/drawing/2014/main" id="{7C1D1C8A-E829-4284-AB95-2DD0C7BAA4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3799" y="4147457"/>
            <a:ext cx="4203247" cy="1532165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2CC539CF-E024-420D-BFED-5F2212DA8CE3}"/>
              </a:ext>
            </a:extLst>
          </p:cNvPr>
          <p:cNvCxnSpPr>
            <a:cxnSpLocks/>
          </p:cNvCxnSpPr>
          <p:nvPr userDrawn="1"/>
        </p:nvCxnSpPr>
        <p:spPr>
          <a:xfrm>
            <a:off x="-1" y="4376058"/>
            <a:ext cx="7053944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06234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76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abecera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posición de imagen 7">
            <a:extLst>
              <a:ext uri="{FF2B5EF4-FFF2-40B4-BE49-F238E27FC236}">
                <a16:creationId xmlns:a16="http://schemas.microsoft.com/office/drawing/2014/main" id="{AA5404BE-7C49-4381-8FC0-95A496CFB49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35" name="Marcador de texto 8">
            <a:extLst>
              <a:ext uri="{FF2B5EF4-FFF2-40B4-BE49-F238E27FC236}">
                <a16:creationId xmlns:a16="http://schemas.microsoft.com/office/drawing/2014/main" id="{9B922914-E333-400C-A083-27A44BE79C7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50085" y="4546575"/>
            <a:ext cx="1500624" cy="1681163"/>
          </a:xfrm>
        </p:spPr>
        <p:txBody>
          <a:bodyPr rtlCol="0"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</a:t>
            </a:r>
          </a:p>
        </p:txBody>
      </p:sp>
      <p:sp>
        <p:nvSpPr>
          <p:cNvPr id="34" name="Marcador de texto 8">
            <a:extLst>
              <a:ext uri="{FF2B5EF4-FFF2-40B4-BE49-F238E27FC236}">
                <a16:creationId xmlns:a16="http://schemas.microsoft.com/office/drawing/2014/main" id="{486A9052-3614-4622-A421-1D20E5B311A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377374" y="2750392"/>
            <a:ext cx="1253665" cy="1681163"/>
          </a:xfrm>
        </p:spPr>
        <p:txBody>
          <a:bodyPr rtlCol="0"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E</a:t>
            </a: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0F3ADE3E-3D48-4C5D-9FE4-2D7A2631586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42380" y="903514"/>
            <a:ext cx="1253665" cy="1681163"/>
          </a:xfrm>
        </p:spPr>
        <p:txBody>
          <a:bodyPr rtlCol="0"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S</a:t>
            </a:r>
          </a:p>
        </p:txBody>
      </p:sp>
      <p:sp>
        <p:nvSpPr>
          <p:cNvPr id="33" name="Marcador de texto 8">
            <a:extLst>
              <a:ext uri="{FF2B5EF4-FFF2-40B4-BE49-F238E27FC236}">
                <a16:creationId xmlns:a16="http://schemas.microsoft.com/office/drawing/2014/main" id="{9B49215A-DBBC-4C0F-A6A8-DFB2D546435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377374" y="897072"/>
            <a:ext cx="1253665" cy="1681163"/>
          </a:xfrm>
        </p:spPr>
        <p:txBody>
          <a:bodyPr rtlCol="0"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T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E8BB770-F6A6-44A3-BCE1-BCCCC1E8106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06143" y="5201920"/>
            <a:ext cx="5747657" cy="992505"/>
          </a:xfrm>
        </p:spPr>
        <p:txBody>
          <a:bodyPr rtlCol="0" anchor="ctr">
            <a:normAutofit/>
          </a:bodyPr>
          <a:lstStyle>
            <a:lvl1pPr>
              <a:defRPr sz="4800" cap="all" baseline="0"/>
            </a:lvl1pPr>
          </a:lstStyle>
          <a:p>
            <a:pPr rtl="0"/>
            <a:r>
              <a:rPr lang="es-ES" noProof="0"/>
              <a:t>Hacer clic para editar</a:t>
            </a:r>
          </a:p>
        </p:txBody>
      </p:sp>
      <p:sp>
        <p:nvSpPr>
          <p:cNvPr id="3" name="Gráfico 8">
            <a:extLst>
              <a:ext uri="{FF2B5EF4-FFF2-40B4-BE49-F238E27FC236}">
                <a16:creationId xmlns:a16="http://schemas.microsoft.com/office/drawing/2014/main" id="{A6A04B8C-D941-483E-B669-7436C535CE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565384" y="1857932"/>
            <a:ext cx="922101" cy="2445893"/>
          </a:xfrm>
          <a:custGeom>
            <a:avLst/>
            <a:gdLst>
              <a:gd name="connsiteX0" fmla="*/ 922101 w 922101"/>
              <a:gd name="connsiteY0" fmla="*/ 2615575 h 2615575"/>
              <a:gd name="connsiteX1" fmla="*/ 922101 w 922101"/>
              <a:gd name="connsiteY1" fmla="*/ 1134894 h 2615575"/>
              <a:gd name="connsiteX2" fmla="*/ 922101 w 922101"/>
              <a:gd name="connsiteY2" fmla="*/ 0 h 2615575"/>
              <a:gd name="connsiteX3" fmla="*/ 0 w 922101"/>
              <a:gd name="connsiteY3" fmla="*/ 0 h 2615575"/>
              <a:gd name="connsiteX0" fmla="*/ 922101 w 922101"/>
              <a:gd name="connsiteY0" fmla="*/ 2332208 h 2332208"/>
              <a:gd name="connsiteX1" fmla="*/ 922101 w 922101"/>
              <a:gd name="connsiteY1" fmla="*/ 1134894 h 2332208"/>
              <a:gd name="connsiteX2" fmla="*/ 922101 w 922101"/>
              <a:gd name="connsiteY2" fmla="*/ 0 h 2332208"/>
              <a:gd name="connsiteX3" fmla="*/ 0 w 922101"/>
              <a:gd name="connsiteY3" fmla="*/ 0 h 233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22101" h="2332208">
                <a:moveTo>
                  <a:pt x="922101" y="2332208"/>
                </a:moveTo>
                <a:lnTo>
                  <a:pt x="922101" y="1134894"/>
                </a:lnTo>
                <a:lnTo>
                  <a:pt x="922101" y="0"/>
                </a:lnTo>
                <a:lnTo>
                  <a:pt x="0" y="0"/>
                </a:lnTo>
              </a:path>
            </a:pathLst>
          </a:custGeom>
          <a:noFill/>
          <a:ln w="19050" cap="flat">
            <a:solidFill>
              <a:srgbClr val="C3EF0C"/>
            </a:solidFill>
            <a:prstDash val="solid"/>
            <a:miter/>
          </a:ln>
        </p:spPr>
        <p:txBody>
          <a:bodyPr rtlCol="0" anchor="ctr"/>
          <a:lstStyle/>
          <a:p>
            <a:pPr rtl="0"/>
            <a:endParaRPr lang="es-ES" noProof="0"/>
          </a:p>
        </p:txBody>
      </p:sp>
      <p:sp>
        <p:nvSpPr>
          <p:cNvPr id="7" name="Gráfico 8">
            <a:extLst>
              <a:ext uri="{FF2B5EF4-FFF2-40B4-BE49-F238E27FC236}">
                <a16:creationId xmlns:a16="http://schemas.microsoft.com/office/drawing/2014/main" id="{7A6DC6C6-E9EB-405C-A68E-EE8EEBBCA3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845311" y="1857400"/>
            <a:ext cx="691575" cy="8866"/>
          </a:xfrm>
          <a:custGeom>
            <a:avLst/>
            <a:gdLst>
              <a:gd name="connsiteX0" fmla="*/ 691576 w 691575"/>
              <a:gd name="connsiteY0" fmla="*/ 0 h 8866"/>
              <a:gd name="connsiteX1" fmla="*/ 0 w 691575"/>
              <a:gd name="connsiteY1" fmla="*/ 0 h 8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91575" h="8866">
                <a:moveTo>
                  <a:pt x="691576" y="0"/>
                </a:moveTo>
                <a:lnTo>
                  <a:pt x="0" y="0"/>
                </a:lnTo>
              </a:path>
            </a:pathLst>
          </a:custGeom>
          <a:ln w="19050" cap="flat">
            <a:solidFill>
              <a:srgbClr val="C3EF0C"/>
            </a:solidFill>
            <a:prstDash val="solid"/>
            <a:miter/>
          </a:ln>
        </p:spPr>
        <p:txBody>
          <a:bodyPr rtlCol="0" anchor="ctr"/>
          <a:lstStyle/>
          <a:p>
            <a:pPr rtl="0"/>
            <a:endParaRPr lang="es-ES" noProof="0"/>
          </a:p>
        </p:txBody>
      </p:sp>
      <p:sp>
        <p:nvSpPr>
          <p:cNvPr id="4" name="Gráfico 8">
            <a:extLst>
              <a:ext uri="{FF2B5EF4-FFF2-40B4-BE49-F238E27FC236}">
                <a16:creationId xmlns:a16="http://schemas.microsoft.com/office/drawing/2014/main" id="{028B5C16-2909-487D-BE4D-A794F3BA7A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565384" y="1857931"/>
            <a:ext cx="922101" cy="2573623"/>
          </a:xfrm>
          <a:custGeom>
            <a:avLst/>
            <a:gdLst>
              <a:gd name="connsiteX0" fmla="*/ 922101 w 922101"/>
              <a:gd name="connsiteY0" fmla="*/ 2615575 h 2615575"/>
              <a:gd name="connsiteX1" fmla="*/ 922101 w 922101"/>
              <a:gd name="connsiteY1" fmla="*/ 1134894 h 2615575"/>
              <a:gd name="connsiteX2" fmla="*/ 922101 w 922101"/>
              <a:gd name="connsiteY2" fmla="*/ 0 h 2615575"/>
              <a:gd name="connsiteX3" fmla="*/ 0 w 922101"/>
              <a:gd name="connsiteY3" fmla="*/ 0 h 2615575"/>
              <a:gd name="connsiteX0" fmla="*/ 922101 w 922101"/>
              <a:gd name="connsiteY0" fmla="*/ 2332208 h 2332208"/>
              <a:gd name="connsiteX1" fmla="*/ 922101 w 922101"/>
              <a:gd name="connsiteY1" fmla="*/ 1134894 h 2332208"/>
              <a:gd name="connsiteX2" fmla="*/ 922101 w 922101"/>
              <a:gd name="connsiteY2" fmla="*/ 0 h 2332208"/>
              <a:gd name="connsiteX3" fmla="*/ 0 w 922101"/>
              <a:gd name="connsiteY3" fmla="*/ 0 h 233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22101" h="2332208">
                <a:moveTo>
                  <a:pt x="922101" y="2332208"/>
                </a:moveTo>
                <a:lnTo>
                  <a:pt x="922101" y="1134894"/>
                </a:lnTo>
                <a:lnTo>
                  <a:pt x="922101" y="0"/>
                </a:lnTo>
                <a:lnTo>
                  <a:pt x="0" y="0"/>
                </a:lnTo>
              </a:path>
            </a:pathLst>
          </a:custGeom>
          <a:noFill/>
          <a:ln w="19050" cap="flat">
            <a:solidFill>
              <a:srgbClr val="C3EF0C"/>
            </a:solidFill>
            <a:prstDash val="solid"/>
            <a:miter/>
          </a:ln>
        </p:spPr>
        <p:txBody>
          <a:bodyPr rtlCol="0" anchor="ctr"/>
          <a:lstStyle/>
          <a:p>
            <a:pPr rtl="0"/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1331349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20">
          <p15:clr>
            <a:srgbClr val="FBAE40"/>
          </p15:clr>
        </p15:guide>
        <p15:guide id="2" orient="horz" pos="1584">
          <p15:clr>
            <a:srgbClr val="FBAE40"/>
          </p15:clr>
        </p15:guide>
        <p15:guide id="3" orient="horz" pos="2712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ítulo, iconos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07F18567-9326-411F-BA8D-561D58C7DD9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034142" y="3971432"/>
            <a:ext cx="2941600" cy="360000"/>
          </a:xfrm>
        </p:spPr>
        <p:txBody>
          <a:bodyPr rtlCol="0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Viñeta 1</a:t>
            </a:r>
          </a:p>
        </p:txBody>
      </p:sp>
      <p:sp>
        <p:nvSpPr>
          <p:cNvPr id="10" name="Marcador de texto 10">
            <a:extLst>
              <a:ext uri="{FF2B5EF4-FFF2-40B4-BE49-F238E27FC236}">
                <a16:creationId xmlns:a16="http://schemas.microsoft.com/office/drawing/2014/main" id="{39809F78-EA1B-4C23-A53E-7DE8B4A6AE1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034142" y="4605832"/>
            <a:ext cx="2941600" cy="1141882"/>
          </a:xfrm>
        </p:spPr>
        <p:txBody>
          <a:bodyPr rtlCol="0">
            <a:normAutofit/>
          </a:bodyPr>
          <a:lstStyle>
            <a:lvl1pPr marL="0" indent="0" algn="l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Descripción de la viñeta</a:t>
            </a:r>
          </a:p>
        </p:txBody>
      </p:sp>
      <p:sp>
        <p:nvSpPr>
          <p:cNvPr id="18" name="Marcador de posición de imagen 15">
            <a:extLst>
              <a:ext uri="{FF2B5EF4-FFF2-40B4-BE49-F238E27FC236}">
                <a16:creationId xmlns:a16="http://schemas.microsoft.com/office/drawing/2014/main" id="{43CBE128-6D8D-4605-B225-5A34FFB1F25B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034142" y="3048000"/>
            <a:ext cx="769486" cy="769486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7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es-ES" noProof="0"/>
              <a:t>Haga clic en el icono para agregar una imagen</a:t>
            </a:r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4AA3FE14-6E13-47C9-A512-83A96F3DD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 lIns="0" rtlCol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2D83A9ED-5F19-4646-ADCE-C829C97154DC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Marcador de texto 8">
            <a:extLst>
              <a:ext uri="{FF2B5EF4-FFF2-40B4-BE49-F238E27FC236}">
                <a16:creationId xmlns:a16="http://schemas.microsoft.com/office/drawing/2014/main" id="{6187F4BE-3AD3-4857-B0A9-A9285E52D819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4706975" y="3971432"/>
            <a:ext cx="2941600" cy="360000"/>
          </a:xfrm>
        </p:spPr>
        <p:txBody>
          <a:bodyPr rtlCol="0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Viñeta 1</a:t>
            </a:r>
          </a:p>
        </p:txBody>
      </p:sp>
      <p:sp>
        <p:nvSpPr>
          <p:cNvPr id="21" name="Marcador de texto 10">
            <a:extLst>
              <a:ext uri="{FF2B5EF4-FFF2-40B4-BE49-F238E27FC236}">
                <a16:creationId xmlns:a16="http://schemas.microsoft.com/office/drawing/2014/main" id="{5F81158B-DA52-484D-8105-92B77E4DC46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706975" y="4605832"/>
            <a:ext cx="2941600" cy="1141882"/>
          </a:xfrm>
        </p:spPr>
        <p:txBody>
          <a:bodyPr rtlCol="0">
            <a:normAutofit/>
          </a:bodyPr>
          <a:lstStyle>
            <a:lvl1pPr marL="0" indent="0" algn="l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Descripción de la viñeta</a:t>
            </a:r>
          </a:p>
        </p:txBody>
      </p:sp>
      <p:sp>
        <p:nvSpPr>
          <p:cNvPr id="22" name="Marcador de posición de imagen 15">
            <a:extLst>
              <a:ext uri="{FF2B5EF4-FFF2-40B4-BE49-F238E27FC236}">
                <a16:creationId xmlns:a16="http://schemas.microsoft.com/office/drawing/2014/main" id="{51CF84FA-944B-434D-A8DD-F5D8A6BD7F12}"/>
              </a:ext>
            </a:extLst>
          </p:cNvPr>
          <p:cNvSpPr>
            <a:spLocks noGrp="1"/>
          </p:cNvSpPr>
          <p:nvPr>
            <p:ph type="pic" sz="quarter" idx="45"/>
          </p:nvPr>
        </p:nvSpPr>
        <p:spPr>
          <a:xfrm>
            <a:off x="4706975" y="3048000"/>
            <a:ext cx="769486" cy="769486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7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es-ES" noProof="0"/>
              <a:t>Haga clic en el icono para agregar una imagen</a:t>
            </a:r>
          </a:p>
        </p:txBody>
      </p:sp>
      <p:sp>
        <p:nvSpPr>
          <p:cNvPr id="23" name="Marcador de texto 8">
            <a:extLst>
              <a:ext uri="{FF2B5EF4-FFF2-40B4-BE49-F238E27FC236}">
                <a16:creationId xmlns:a16="http://schemas.microsoft.com/office/drawing/2014/main" id="{9AFDDE4E-007E-431B-937C-1B26959515F6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412200" y="3971432"/>
            <a:ext cx="2941600" cy="360000"/>
          </a:xfrm>
        </p:spPr>
        <p:txBody>
          <a:bodyPr rtlCol="0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Viñeta 1</a:t>
            </a:r>
          </a:p>
        </p:txBody>
      </p:sp>
      <p:sp>
        <p:nvSpPr>
          <p:cNvPr id="24" name="Marcador de texto 10">
            <a:extLst>
              <a:ext uri="{FF2B5EF4-FFF2-40B4-BE49-F238E27FC236}">
                <a16:creationId xmlns:a16="http://schemas.microsoft.com/office/drawing/2014/main" id="{3B096111-A95B-402E-B431-43D852C9E2AD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8412200" y="4605832"/>
            <a:ext cx="2941600" cy="1141882"/>
          </a:xfrm>
        </p:spPr>
        <p:txBody>
          <a:bodyPr rtlCol="0">
            <a:normAutofit/>
          </a:bodyPr>
          <a:lstStyle>
            <a:lvl1pPr marL="0" indent="0" algn="l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Descripción de viñeta</a:t>
            </a:r>
          </a:p>
        </p:txBody>
      </p:sp>
      <p:sp>
        <p:nvSpPr>
          <p:cNvPr id="25" name="Marcador de posición de imagen 15">
            <a:extLst>
              <a:ext uri="{FF2B5EF4-FFF2-40B4-BE49-F238E27FC236}">
                <a16:creationId xmlns:a16="http://schemas.microsoft.com/office/drawing/2014/main" id="{F07B788A-B491-4062-8710-AC0B5654D443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8412200" y="3048000"/>
            <a:ext cx="769486" cy="769486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7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es-ES" noProof="0"/>
              <a:t>Haga clic en el icono para agregar una imagen</a:t>
            </a:r>
          </a:p>
        </p:txBody>
      </p:sp>
      <p:sp>
        <p:nvSpPr>
          <p:cNvPr id="19" name="Marcador de fecha 2">
            <a:extLst>
              <a:ext uri="{FF2B5EF4-FFF2-40B4-BE49-F238E27FC236}">
                <a16:creationId xmlns:a16="http://schemas.microsoft.com/office/drawing/2014/main" id="{D798BE23-D422-4EB1-A64B-247490908929}"/>
              </a:ext>
            </a:extLst>
          </p:cNvPr>
          <p:cNvSpPr>
            <a:spLocks noGrp="1"/>
          </p:cNvSpPr>
          <p:nvPr>
            <p:ph type="dt" sz="half" idx="2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20" name="Marcador de pie de página 3">
            <a:extLst>
              <a:ext uri="{FF2B5EF4-FFF2-40B4-BE49-F238E27FC236}">
                <a16:creationId xmlns:a16="http://schemas.microsoft.com/office/drawing/2014/main" id="{4BF2994C-9A98-4FB0-B040-0D7D4EE7DBBB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26" name="Marcador de número de diapositiva 4">
            <a:extLst>
              <a:ext uri="{FF2B5EF4-FFF2-40B4-BE49-F238E27FC236}">
                <a16:creationId xmlns:a16="http://schemas.microsoft.com/office/drawing/2014/main" id="{96B5941B-782C-4ACF-AF36-8E21DA11A22E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8011784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s-ES" noProof="0"/>
              <a:t>1/07/20XX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FF96520-E4CE-4EAD-8ABF-1D2297D6B3AA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122120266"/>
      </p:ext>
    </p:extLst>
  </p:cSld>
  <p:clrMapOvr>
    <a:masterClrMapping/>
  </p:clrMapOvr>
  <p:hf hdr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 Contenido con títul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329EDF1B-BFF2-495C-B3B8-4EE6F48140F0}"/>
              </a:ext>
            </a:extLst>
          </p:cNvPr>
          <p:cNvSpPr/>
          <p:nvPr userDrawn="1"/>
        </p:nvSpPr>
        <p:spPr>
          <a:xfrm>
            <a:off x="8412200" y="3195400"/>
            <a:ext cx="2941600" cy="508000"/>
          </a:xfrm>
          <a:prstGeom prst="rect">
            <a:avLst/>
          </a:prstGeom>
          <a:gradFill>
            <a:gsLst>
              <a:gs pos="100000">
                <a:schemeClr val="accent2"/>
              </a:gs>
              <a:gs pos="8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629F2809-C0D4-4624-9BF4-7A5A02FC6504}"/>
              </a:ext>
            </a:extLst>
          </p:cNvPr>
          <p:cNvSpPr/>
          <p:nvPr userDrawn="1"/>
        </p:nvSpPr>
        <p:spPr>
          <a:xfrm>
            <a:off x="1034142" y="3195400"/>
            <a:ext cx="2941600" cy="508000"/>
          </a:xfrm>
          <a:prstGeom prst="rect">
            <a:avLst/>
          </a:prstGeom>
          <a:gradFill>
            <a:gsLst>
              <a:gs pos="100000">
                <a:schemeClr val="accent2"/>
              </a:gs>
              <a:gs pos="8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FA38AFF1-A7FF-4F75-9E57-C1827806B34E}"/>
              </a:ext>
            </a:extLst>
          </p:cNvPr>
          <p:cNvSpPr/>
          <p:nvPr userDrawn="1"/>
        </p:nvSpPr>
        <p:spPr>
          <a:xfrm>
            <a:off x="4706975" y="3195400"/>
            <a:ext cx="2941600" cy="508000"/>
          </a:xfrm>
          <a:prstGeom prst="rect">
            <a:avLst/>
          </a:prstGeom>
          <a:gradFill>
            <a:gsLst>
              <a:gs pos="100000">
                <a:schemeClr val="accent2"/>
              </a:gs>
              <a:gs pos="8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07F18567-9326-411F-BA8D-561D58C7DD9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034142" y="3266159"/>
            <a:ext cx="2941600" cy="360000"/>
          </a:xfrm>
        </p:spPr>
        <p:txBody>
          <a:bodyPr rtlCol="0" anchor="ctr"/>
          <a:lstStyle>
            <a:lvl1pPr marL="0" indent="0" algn="ctr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Título 1</a:t>
            </a:r>
          </a:p>
        </p:txBody>
      </p:sp>
      <p:sp>
        <p:nvSpPr>
          <p:cNvPr id="10" name="Marcador de texto 10">
            <a:extLst>
              <a:ext uri="{FF2B5EF4-FFF2-40B4-BE49-F238E27FC236}">
                <a16:creationId xmlns:a16="http://schemas.microsoft.com/office/drawing/2014/main" id="{39809F78-EA1B-4C23-A53E-7DE8B4A6AE1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034142" y="4117103"/>
            <a:ext cx="2941600" cy="1141882"/>
          </a:xfrm>
        </p:spPr>
        <p:txBody>
          <a:bodyPr rtlCol="0">
            <a:normAutofit/>
          </a:bodyPr>
          <a:lstStyle>
            <a:lvl1pPr marL="0" indent="0" algn="ctr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Descripción de la viñeta</a:t>
            </a:r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4AA3FE14-6E13-47C9-A512-83A96F3DD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 lIns="0" rtlCol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2D83A9ED-5F19-4646-ADCE-C829C97154DC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Marcador de texto 8">
            <a:extLst>
              <a:ext uri="{FF2B5EF4-FFF2-40B4-BE49-F238E27FC236}">
                <a16:creationId xmlns:a16="http://schemas.microsoft.com/office/drawing/2014/main" id="{6187F4BE-3AD3-4857-B0A9-A9285E52D819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4706975" y="3266159"/>
            <a:ext cx="2941600" cy="360000"/>
          </a:xfrm>
        </p:spPr>
        <p:txBody>
          <a:bodyPr rtlCol="0" anchor="ctr"/>
          <a:lstStyle>
            <a:lvl1pPr marL="0" indent="0" algn="ctr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Título 2</a:t>
            </a:r>
          </a:p>
        </p:txBody>
      </p:sp>
      <p:sp>
        <p:nvSpPr>
          <p:cNvPr id="21" name="Marcador de texto 10">
            <a:extLst>
              <a:ext uri="{FF2B5EF4-FFF2-40B4-BE49-F238E27FC236}">
                <a16:creationId xmlns:a16="http://schemas.microsoft.com/office/drawing/2014/main" id="{5F81158B-DA52-484D-8105-92B77E4DC46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706975" y="4117103"/>
            <a:ext cx="2941600" cy="1141882"/>
          </a:xfrm>
        </p:spPr>
        <p:txBody>
          <a:bodyPr rtlCol="0">
            <a:normAutofit/>
          </a:bodyPr>
          <a:lstStyle>
            <a:lvl1pPr marL="0" indent="0" algn="ctr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Descripción de la viñeta</a:t>
            </a:r>
          </a:p>
        </p:txBody>
      </p:sp>
      <p:sp>
        <p:nvSpPr>
          <p:cNvPr id="23" name="Marcador de texto 8">
            <a:extLst>
              <a:ext uri="{FF2B5EF4-FFF2-40B4-BE49-F238E27FC236}">
                <a16:creationId xmlns:a16="http://schemas.microsoft.com/office/drawing/2014/main" id="{9AFDDE4E-007E-431B-937C-1B26959515F6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412200" y="3266159"/>
            <a:ext cx="2941600" cy="360000"/>
          </a:xfrm>
        </p:spPr>
        <p:txBody>
          <a:bodyPr rtlCol="0" anchor="ctr"/>
          <a:lstStyle>
            <a:lvl1pPr marL="0" indent="0" algn="ctr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Título 3</a:t>
            </a:r>
          </a:p>
        </p:txBody>
      </p:sp>
      <p:sp>
        <p:nvSpPr>
          <p:cNvPr id="24" name="Marcador de texto 10">
            <a:extLst>
              <a:ext uri="{FF2B5EF4-FFF2-40B4-BE49-F238E27FC236}">
                <a16:creationId xmlns:a16="http://schemas.microsoft.com/office/drawing/2014/main" id="{3B096111-A95B-402E-B431-43D852C9E2AD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8412200" y="4117103"/>
            <a:ext cx="2941600" cy="1141882"/>
          </a:xfrm>
        </p:spPr>
        <p:txBody>
          <a:bodyPr rtlCol="0">
            <a:normAutofit/>
          </a:bodyPr>
          <a:lstStyle>
            <a:lvl1pPr marL="0" indent="0" algn="ctr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Descripción de viñeta</a:t>
            </a:r>
          </a:p>
        </p:txBody>
      </p:sp>
      <p:sp>
        <p:nvSpPr>
          <p:cNvPr id="18" name="Marcador de fecha 2">
            <a:extLst>
              <a:ext uri="{FF2B5EF4-FFF2-40B4-BE49-F238E27FC236}">
                <a16:creationId xmlns:a16="http://schemas.microsoft.com/office/drawing/2014/main" id="{7EDA1598-95B9-4907-B9B9-46A0B9ACC8DA}"/>
              </a:ext>
            </a:extLst>
          </p:cNvPr>
          <p:cNvSpPr>
            <a:spLocks noGrp="1"/>
          </p:cNvSpPr>
          <p:nvPr>
            <p:ph type="dt" sz="half" idx="2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19" name="Marcador de pie de página 3">
            <a:extLst>
              <a:ext uri="{FF2B5EF4-FFF2-40B4-BE49-F238E27FC236}">
                <a16:creationId xmlns:a16="http://schemas.microsoft.com/office/drawing/2014/main" id="{63AF9C34-CC92-4EDC-9D5F-1FABCEB87400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20" name="Marcador de número de diapositiva 4">
            <a:extLst>
              <a:ext uri="{FF2B5EF4-FFF2-40B4-BE49-F238E27FC236}">
                <a16:creationId xmlns:a16="http://schemas.microsoft.com/office/drawing/2014/main" id="{EAEA54FD-376F-4285-9684-F9DFDE0B4727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422352450"/>
      </p:ext>
    </p:extLst>
  </p:cSld>
  <p:clrMapOvr>
    <a:masterClrMapping/>
  </p:clrMapOvr>
  <p:hf hdr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ítulo y contenido 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orma libre: Forma 26">
            <a:extLst>
              <a:ext uri="{FF2B5EF4-FFF2-40B4-BE49-F238E27FC236}">
                <a16:creationId xmlns:a16="http://schemas.microsoft.com/office/drawing/2014/main" id="{3744A1FD-A0F1-401C-BB06-4ACCF6AA058F}"/>
              </a:ext>
            </a:extLst>
          </p:cNvPr>
          <p:cNvSpPr/>
          <p:nvPr userDrawn="1"/>
        </p:nvSpPr>
        <p:spPr>
          <a:xfrm>
            <a:off x="0" y="2"/>
            <a:ext cx="5288281" cy="6858001"/>
          </a:xfrm>
          <a:custGeom>
            <a:avLst/>
            <a:gdLst>
              <a:gd name="connsiteX0" fmla="*/ 0 w 5288281"/>
              <a:gd name="connsiteY0" fmla="*/ 0 h 6858001"/>
              <a:gd name="connsiteX1" fmla="*/ 1707378 w 5288281"/>
              <a:gd name="connsiteY1" fmla="*/ 0 h 6858001"/>
              <a:gd name="connsiteX2" fmla="*/ 1707378 w 5288281"/>
              <a:gd name="connsiteY2" fmla="*/ 1511096 h 6858001"/>
              <a:gd name="connsiteX3" fmla="*/ 5288281 w 5288281"/>
              <a:gd name="connsiteY3" fmla="*/ 1511096 h 6858001"/>
              <a:gd name="connsiteX4" fmla="*/ 5288281 w 5288281"/>
              <a:gd name="connsiteY4" fmla="*/ 3253159 h 6858001"/>
              <a:gd name="connsiteX5" fmla="*/ 1707378 w 5288281"/>
              <a:gd name="connsiteY5" fmla="*/ 3253159 h 6858001"/>
              <a:gd name="connsiteX6" fmla="*/ 1707378 w 5288281"/>
              <a:gd name="connsiteY6" fmla="*/ 5115860 h 6858001"/>
              <a:gd name="connsiteX7" fmla="*/ 5272034 w 5288281"/>
              <a:gd name="connsiteY7" fmla="*/ 5115860 h 6858001"/>
              <a:gd name="connsiteX8" fmla="*/ 5272034 w 5288281"/>
              <a:gd name="connsiteY8" fmla="*/ 6858001 h 6858001"/>
              <a:gd name="connsiteX9" fmla="*/ 0 w 5288281"/>
              <a:gd name="connsiteY9" fmla="*/ 6858001 h 6858001"/>
              <a:gd name="connsiteX10" fmla="*/ 0 w 5288281"/>
              <a:gd name="connsiteY10" fmla="*/ 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88281" h="6858001">
                <a:moveTo>
                  <a:pt x="0" y="0"/>
                </a:moveTo>
                <a:lnTo>
                  <a:pt x="1707378" y="0"/>
                </a:lnTo>
                <a:lnTo>
                  <a:pt x="1707378" y="1511096"/>
                </a:lnTo>
                <a:lnTo>
                  <a:pt x="5288281" y="1511096"/>
                </a:lnTo>
                <a:lnTo>
                  <a:pt x="5288281" y="3253159"/>
                </a:lnTo>
                <a:lnTo>
                  <a:pt x="1707378" y="3253159"/>
                </a:lnTo>
                <a:lnTo>
                  <a:pt x="1707378" y="5115860"/>
                </a:lnTo>
                <a:lnTo>
                  <a:pt x="5272034" y="5115860"/>
                </a:lnTo>
                <a:lnTo>
                  <a:pt x="5272034" y="6858001"/>
                </a:lnTo>
                <a:lnTo>
                  <a:pt x="0" y="6858001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00000">
                <a:schemeClr val="accent2"/>
              </a:gs>
              <a:gs pos="8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rtl="0"/>
            <a:endParaRPr lang="es-ES" noProof="0"/>
          </a:p>
        </p:txBody>
      </p:sp>
      <p:sp>
        <p:nvSpPr>
          <p:cNvPr id="31" name="Título 1">
            <a:extLst>
              <a:ext uri="{FF2B5EF4-FFF2-40B4-BE49-F238E27FC236}">
                <a16:creationId xmlns:a16="http://schemas.microsoft.com/office/drawing/2014/main" id="{B2DB8B03-EE62-48FF-8583-59DFBBEDA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3720" y="1419438"/>
            <a:ext cx="4450080" cy="924808"/>
          </a:xfrm>
        </p:spPr>
        <p:txBody>
          <a:bodyPr lIns="0" rtlCol="0" anchor="t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3" name="Marcador de texto 8">
            <a:extLst>
              <a:ext uri="{FF2B5EF4-FFF2-40B4-BE49-F238E27FC236}">
                <a16:creationId xmlns:a16="http://schemas.microsoft.com/office/drawing/2014/main" id="{EAF98237-032C-4FA5-B76D-C29FB5F6FF7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366082" y="3009550"/>
            <a:ext cx="1254314" cy="360000"/>
          </a:xfrm>
        </p:spPr>
        <p:txBody>
          <a:bodyPr rtlCol="0" anchor="ctr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Viñeta 1</a:t>
            </a:r>
          </a:p>
        </p:txBody>
      </p:sp>
      <p:sp>
        <p:nvSpPr>
          <p:cNvPr id="34" name="Marcador de texto 8">
            <a:extLst>
              <a:ext uri="{FF2B5EF4-FFF2-40B4-BE49-F238E27FC236}">
                <a16:creationId xmlns:a16="http://schemas.microsoft.com/office/drawing/2014/main" id="{44353DAE-0553-4AB4-8929-C4F0C1424E10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366082" y="4017086"/>
            <a:ext cx="1254314" cy="360000"/>
          </a:xfrm>
        </p:spPr>
        <p:txBody>
          <a:bodyPr rtlCol="0" anchor="ctr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Viñeta 1</a:t>
            </a:r>
          </a:p>
        </p:txBody>
      </p:sp>
      <p:sp>
        <p:nvSpPr>
          <p:cNvPr id="35" name="Marcador de texto 8">
            <a:extLst>
              <a:ext uri="{FF2B5EF4-FFF2-40B4-BE49-F238E27FC236}">
                <a16:creationId xmlns:a16="http://schemas.microsoft.com/office/drawing/2014/main" id="{9651CB4B-B007-4E99-9371-20279E8FF7B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366082" y="4957948"/>
            <a:ext cx="1254314" cy="360000"/>
          </a:xfrm>
        </p:spPr>
        <p:txBody>
          <a:bodyPr rtlCol="0" anchor="ctr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Viñeta 1</a:t>
            </a:r>
          </a:p>
        </p:txBody>
      </p:sp>
      <p:sp>
        <p:nvSpPr>
          <p:cNvPr id="36" name="Marcador de texto 8">
            <a:extLst>
              <a:ext uri="{FF2B5EF4-FFF2-40B4-BE49-F238E27FC236}">
                <a16:creationId xmlns:a16="http://schemas.microsoft.com/office/drawing/2014/main" id="{C0437717-0C1B-4589-AEF7-D8E934F4119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903720" y="2816574"/>
            <a:ext cx="561421" cy="627254"/>
          </a:xfrm>
        </p:spPr>
        <p:txBody>
          <a:bodyPr rtlCol="0" anchor="ctr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US" sz="4400" b="1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#</a:t>
            </a:r>
          </a:p>
        </p:txBody>
      </p:sp>
      <p:sp>
        <p:nvSpPr>
          <p:cNvPr id="39" name="Marcador de texto 8">
            <a:extLst>
              <a:ext uri="{FF2B5EF4-FFF2-40B4-BE49-F238E27FC236}">
                <a16:creationId xmlns:a16="http://schemas.microsoft.com/office/drawing/2014/main" id="{BE01B6B4-5A67-4429-A312-A531EC3BF42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903720" y="3805802"/>
            <a:ext cx="561421" cy="627254"/>
          </a:xfrm>
        </p:spPr>
        <p:txBody>
          <a:bodyPr rtlCol="0" anchor="ctr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US" sz="4400" b="1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#</a:t>
            </a:r>
          </a:p>
        </p:txBody>
      </p:sp>
      <p:sp>
        <p:nvSpPr>
          <p:cNvPr id="40" name="Marcador de texto 8">
            <a:extLst>
              <a:ext uri="{FF2B5EF4-FFF2-40B4-BE49-F238E27FC236}">
                <a16:creationId xmlns:a16="http://schemas.microsoft.com/office/drawing/2014/main" id="{1673722D-82CF-4D94-9D83-D95A8DE5ACE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903721" y="4795030"/>
            <a:ext cx="561421" cy="627254"/>
          </a:xfrm>
        </p:spPr>
        <p:txBody>
          <a:bodyPr rtlCol="0" anchor="ctr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US" sz="4400" b="1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#</a:t>
            </a:r>
          </a:p>
        </p:txBody>
      </p:sp>
      <p:sp>
        <p:nvSpPr>
          <p:cNvPr id="41" name="Marcador de texto 18">
            <a:extLst>
              <a:ext uri="{FF2B5EF4-FFF2-40B4-BE49-F238E27FC236}">
                <a16:creationId xmlns:a16="http://schemas.microsoft.com/office/drawing/2014/main" id="{05767D4F-E20C-4F37-B411-A7F221B6A85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629106" y="3058998"/>
            <a:ext cx="2427514" cy="715169"/>
          </a:xfrm>
        </p:spPr>
        <p:txBody>
          <a:bodyPr lIns="0" rtlCol="0" anchor="t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42" name="Marcador de texto 18">
            <a:extLst>
              <a:ext uri="{FF2B5EF4-FFF2-40B4-BE49-F238E27FC236}">
                <a16:creationId xmlns:a16="http://schemas.microsoft.com/office/drawing/2014/main" id="{BB90A96A-A614-41C0-9759-F6C15AE6806E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629106" y="4069174"/>
            <a:ext cx="2427514" cy="715169"/>
          </a:xfrm>
        </p:spPr>
        <p:txBody>
          <a:bodyPr lIns="0" rtlCol="0" anchor="t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43" name="Marcador de texto 18">
            <a:extLst>
              <a:ext uri="{FF2B5EF4-FFF2-40B4-BE49-F238E27FC236}">
                <a16:creationId xmlns:a16="http://schemas.microsoft.com/office/drawing/2014/main" id="{983AE7FC-57B1-4AB3-8EAA-A85904DBBE97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629106" y="5011206"/>
            <a:ext cx="2427514" cy="715169"/>
          </a:xfrm>
        </p:spPr>
        <p:txBody>
          <a:bodyPr lIns="0" rtlCol="0" anchor="t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15" name="Marcador de fecha 1">
            <a:extLst>
              <a:ext uri="{FF2B5EF4-FFF2-40B4-BE49-F238E27FC236}">
                <a16:creationId xmlns:a16="http://schemas.microsoft.com/office/drawing/2014/main" id="{8AECD175-60EB-459F-BA4C-8E4DE7BC01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/>
              <a:t>7/01/20XX</a:t>
            </a:r>
          </a:p>
        </p:txBody>
      </p:sp>
      <p:sp>
        <p:nvSpPr>
          <p:cNvPr id="16" name="Marcador de pie de página 2">
            <a:extLst>
              <a:ext uri="{FF2B5EF4-FFF2-40B4-BE49-F238E27FC236}">
                <a16:creationId xmlns:a16="http://schemas.microsoft.com/office/drawing/2014/main" id="{2180FF4C-4A98-4E30-B414-026CEECAE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17" name="Marcador de número de diapositiva 7">
            <a:extLst>
              <a:ext uri="{FF2B5EF4-FFF2-40B4-BE49-F238E27FC236}">
                <a16:creationId xmlns:a16="http://schemas.microsoft.com/office/drawing/2014/main" id="{9498BBC0-E864-44E0-8C60-D13DC062B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9FF96520-E4CE-4EAD-8ABF-1D2297D6B3AA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4062884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0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os Contenido con títul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F24F48E-4E21-421F-A044-1D5C607BF7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3429000"/>
            <a:ext cx="4114797" cy="2747962"/>
          </a:xfrm>
        </p:spPr>
        <p:txBody>
          <a:bodyPr rtlCol="0"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  <a:lvl2pPr marL="457200" indent="0">
              <a:lnSpc>
                <a:spcPct val="150000"/>
              </a:lnSpc>
              <a:buNone/>
              <a:defRPr sz="1200"/>
            </a:lvl2pPr>
            <a:lvl3pPr marL="914400" indent="0">
              <a:lnSpc>
                <a:spcPct val="150000"/>
              </a:lnSpc>
              <a:buNone/>
              <a:defRPr sz="1200"/>
            </a:lvl3pPr>
            <a:lvl4pPr marL="1371600" indent="0">
              <a:lnSpc>
                <a:spcPct val="150000"/>
              </a:lnSpc>
              <a:buNone/>
              <a:defRPr sz="1200"/>
            </a:lvl4pPr>
            <a:lvl5pPr marL="1828800" indent="0">
              <a:lnSpc>
                <a:spcPct val="150000"/>
              </a:lnSpc>
              <a:buNone/>
              <a:defRPr sz="12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6C70E23-CF91-4792-9B98-182E6804BB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39003" y="3429000"/>
            <a:ext cx="4114797" cy="2747962"/>
          </a:xfrm>
        </p:spPr>
        <p:txBody>
          <a:bodyPr rtlCol="0"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  <a:lvl2pPr marL="457200" indent="0">
              <a:lnSpc>
                <a:spcPct val="150000"/>
              </a:lnSpc>
              <a:buNone/>
              <a:defRPr sz="1200"/>
            </a:lvl2pPr>
            <a:lvl3pPr marL="914400" indent="0">
              <a:lnSpc>
                <a:spcPct val="150000"/>
              </a:lnSpc>
              <a:buNone/>
              <a:defRPr sz="1200"/>
            </a:lvl3pPr>
            <a:lvl4pPr marL="1371600" indent="0">
              <a:lnSpc>
                <a:spcPct val="150000"/>
              </a:lnSpc>
              <a:buNone/>
              <a:defRPr sz="1200"/>
            </a:lvl4pPr>
            <a:lvl5pPr marL="1828800" indent="0">
              <a:lnSpc>
                <a:spcPct val="150000"/>
              </a:lnSpc>
              <a:buNone/>
              <a:defRPr sz="12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15A2875-2896-4182-BA30-FB502AC98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F72769E-89D2-4868-B2CF-A0759A62C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77500" y="6356350"/>
            <a:ext cx="876300" cy="365125"/>
          </a:xfrm>
        </p:spPr>
        <p:txBody>
          <a:bodyPr rtlCol="0"/>
          <a:lstStyle/>
          <a:p>
            <a:pPr rtl="0"/>
            <a:fld id="{9FF96520-E4CE-4EAD-8ABF-1D2297D6B3AA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E0011F19-A2C9-4F67-A7F1-592B85FFB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 lIns="0" rtlCol="0">
            <a:normAutofit/>
          </a:bodyPr>
          <a:lstStyle>
            <a:lvl1pPr algn="ctr"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C7C8CFDC-095C-4312-A01D-7430D1FEAA6F}"/>
              </a:ext>
            </a:extLst>
          </p:cNvPr>
          <p:cNvCxnSpPr>
            <a:cxnSpLocks/>
          </p:cNvCxnSpPr>
          <p:nvPr userDrawn="1"/>
        </p:nvCxnSpPr>
        <p:spPr>
          <a:xfrm>
            <a:off x="6096000" y="2603500"/>
            <a:ext cx="0" cy="42545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ángulo 11">
            <a:extLst>
              <a:ext uri="{FF2B5EF4-FFF2-40B4-BE49-F238E27FC236}">
                <a16:creationId xmlns:a16="http://schemas.microsoft.com/office/drawing/2014/main" id="{6DE385DE-9334-4CED-AD7E-F63A320B0512}"/>
              </a:ext>
            </a:extLst>
          </p:cNvPr>
          <p:cNvSpPr/>
          <p:nvPr userDrawn="1"/>
        </p:nvSpPr>
        <p:spPr>
          <a:xfrm>
            <a:off x="0" y="2324100"/>
            <a:ext cx="12192000" cy="633411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211839B3-0E6A-4750-8862-3A55B0FEF98F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838201" y="2413000"/>
            <a:ext cx="4114795" cy="493710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4" name="Marcador de texto 2">
            <a:extLst>
              <a:ext uri="{FF2B5EF4-FFF2-40B4-BE49-F238E27FC236}">
                <a16:creationId xmlns:a16="http://schemas.microsoft.com/office/drawing/2014/main" id="{E72DA832-BD58-447B-A20E-EA3A7F4EAFF0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7239003" y="2413000"/>
            <a:ext cx="4114797" cy="493710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1" name="Marcador de pie de página 7">
            <a:extLst>
              <a:ext uri="{FF2B5EF4-FFF2-40B4-BE49-F238E27FC236}">
                <a16:creationId xmlns:a16="http://schemas.microsoft.com/office/drawing/2014/main" id="{64EBCEB5-BD23-4BD0-BB31-DF6A631D5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239002" y="6356350"/>
            <a:ext cx="3038469" cy="36512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r>
              <a:rPr lang="es-ES" noProof="0"/>
              <a:t>Presentación de lanzamiento</a:t>
            </a:r>
          </a:p>
        </p:txBody>
      </p:sp>
    </p:spTree>
    <p:extLst>
      <p:ext uri="{BB962C8B-B14F-4D97-AF65-F5344CB8AC3E}">
        <p14:creationId xmlns:p14="http://schemas.microsoft.com/office/powerpoint/2010/main" val="424114863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ráfico de competenc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Marcador de texto 14">
            <a:extLst>
              <a:ext uri="{FF2B5EF4-FFF2-40B4-BE49-F238E27FC236}">
                <a16:creationId xmlns:a16="http://schemas.microsoft.com/office/drawing/2014/main" id="{5E76CB6B-E48D-49FA-A36C-98878AB0E7F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42517" y="2223604"/>
            <a:ext cx="1706965" cy="492025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cap="all" spc="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HACER CLIC PARA AGREGAR NOMBRE</a:t>
            </a:r>
          </a:p>
        </p:txBody>
      </p:sp>
      <p:sp>
        <p:nvSpPr>
          <p:cNvPr id="16" name="Marcador de texto 14">
            <a:extLst>
              <a:ext uri="{FF2B5EF4-FFF2-40B4-BE49-F238E27FC236}">
                <a16:creationId xmlns:a16="http://schemas.microsoft.com/office/drawing/2014/main" id="{0F1CA126-9F84-4C4B-B151-A3A077A699E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42517" y="5341910"/>
            <a:ext cx="1706965" cy="492025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cap="all" spc="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HACER CLIC PARA AGREGAR NOMBRE</a:t>
            </a:r>
          </a:p>
        </p:txBody>
      </p:sp>
      <p:sp>
        <p:nvSpPr>
          <p:cNvPr id="17" name="Marcador de texto 14">
            <a:extLst>
              <a:ext uri="{FF2B5EF4-FFF2-40B4-BE49-F238E27FC236}">
                <a16:creationId xmlns:a16="http://schemas.microsoft.com/office/drawing/2014/main" id="{2650AAA1-F5D4-4E6B-91D8-AE61EC80CC3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973118" y="3783794"/>
            <a:ext cx="1380681" cy="492025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cap="all" spc="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HACER CLIC PARA AGREGAR NOMBRE</a:t>
            </a:r>
          </a:p>
        </p:txBody>
      </p:sp>
      <p:sp>
        <p:nvSpPr>
          <p:cNvPr id="18" name="Marcador de texto 14">
            <a:extLst>
              <a:ext uri="{FF2B5EF4-FFF2-40B4-BE49-F238E27FC236}">
                <a16:creationId xmlns:a16="http://schemas.microsoft.com/office/drawing/2014/main" id="{A2136F4F-C083-4F81-9423-DA5AB6FF831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38732" y="3012526"/>
            <a:ext cx="1183179" cy="492025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un nombre</a:t>
            </a:r>
          </a:p>
        </p:txBody>
      </p:sp>
      <p:sp>
        <p:nvSpPr>
          <p:cNvPr id="19" name="Marcador de texto 14">
            <a:extLst>
              <a:ext uri="{FF2B5EF4-FFF2-40B4-BE49-F238E27FC236}">
                <a16:creationId xmlns:a16="http://schemas.microsoft.com/office/drawing/2014/main" id="{3616F84A-5C41-4B51-8AB4-871B4F6269B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175224" y="4332980"/>
            <a:ext cx="1183179" cy="492025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un nombre</a:t>
            </a:r>
          </a:p>
        </p:txBody>
      </p:sp>
      <p:sp>
        <p:nvSpPr>
          <p:cNvPr id="20" name="Marcador de texto 14">
            <a:extLst>
              <a:ext uri="{FF2B5EF4-FFF2-40B4-BE49-F238E27FC236}">
                <a16:creationId xmlns:a16="http://schemas.microsoft.com/office/drawing/2014/main" id="{DF3243C3-2087-4511-8AEF-F2AD3AAAD2E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637747" y="4507451"/>
            <a:ext cx="1183179" cy="492025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un nombre</a:t>
            </a:r>
          </a:p>
        </p:txBody>
      </p:sp>
      <p:sp>
        <p:nvSpPr>
          <p:cNvPr id="21" name="Marcador de texto 14">
            <a:extLst>
              <a:ext uri="{FF2B5EF4-FFF2-40B4-BE49-F238E27FC236}">
                <a16:creationId xmlns:a16="http://schemas.microsoft.com/office/drawing/2014/main" id="{7454239F-0277-4DD7-9B14-100256CC01C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552714" y="4194908"/>
            <a:ext cx="1183179" cy="492025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un nombre</a:t>
            </a:r>
          </a:p>
        </p:txBody>
      </p:sp>
      <p:sp>
        <p:nvSpPr>
          <p:cNvPr id="22" name="Marcador de texto 14">
            <a:extLst>
              <a:ext uri="{FF2B5EF4-FFF2-40B4-BE49-F238E27FC236}">
                <a16:creationId xmlns:a16="http://schemas.microsoft.com/office/drawing/2014/main" id="{35EA0A99-2430-4C80-9F45-30EBA0FDC6F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801857" y="5068793"/>
            <a:ext cx="1183179" cy="492025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un nombre</a:t>
            </a:r>
          </a:p>
        </p:txBody>
      </p:sp>
      <p:sp>
        <p:nvSpPr>
          <p:cNvPr id="23" name="Marcador de texto 14">
            <a:extLst>
              <a:ext uri="{FF2B5EF4-FFF2-40B4-BE49-F238E27FC236}">
                <a16:creationId xmlns:a16="http://schemas.microsoft.com/office/drawing/2014/main" id="{5D92E8AA-5FA6-4CCB-8151-93DE898BCE5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034142" y="3783794"/>
            <a:ext cx="1393863" cy="492025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cap="all" spc="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HACER CLIC PARA AGREGAR NOMBRE</a:t>
            </a:r>
          </a:p>
        </p:txBody>
      </p:sp>
      <p:cxnSp>
        <p:nvCxnSpPr>
          <p:cNvPr id="24" name="Conector recto 23">
            <a:extLst>
              <a:ext uri="{FF2B5EF4-FFF2-40B4-BE49-F238E27FC236}">
                <a16:creationId xmlns:a16="http://schemas.microsoft.com/office/drawing/2014/main" id="{A94DB595-CEA6-4C9E-BADE-5D339856E598}"/>
              </a:ext>
            </a:extLst>
          </p:cNvPr>
          <p:cNvCxnSpPr>
            <a:cxnSpLocks/>
            <a:stCxn id="23" idx="3"/>
            <a:endCxn id="17" idx="1"/>
          </p:cNvCxnSpPr>
          <p:nvPr userDrawn="1"/>
        </p:nvCxnSpPr>
        <p:spPr>
          <a:xfrm>
            <a:off x="2428005" y="4029807"/>
            <a:ext cx="7545113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cto 24">
            <a:extLst>
              <a:ext uri="{FF2B5EF4-FFF2-40B4-BE49-F238E27FC236}">
                <a16:creationId xmlns:a16="http://schemas.microsoft.com/office/drawing/2014/main" id="{08E3BBCF-EA1D-43EC-A7F5-C802C56CDC45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2743597"/>
            <a:ext cx="0" cy="2598313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Marcador de texto 14">
            <a:extLst>
              <a:ext uri="{FF2B5EF4-FFF2-40B4-BE49-F238E27FC236}">
                <a16:creationId xmlns:a16="http://schemas.microsoft.com/office/drawing/2014/main" id="{9E596B24-11E1-4D75-BA3E-221B141724F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539963" y="2611626"/>
            <a:ext cx="1706965" cy="1048575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 cap="all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HACER CLIC PARA AGREGAR NOMBRE</a:t>
            </a:r>
          </a:p>
        </p:txBody>
      </p:sp>
      <p:sp>
        <p:nvSpPr>
          <p:cNvPr id="27" name="Título 1">
            <a:extLst>
              <a:ext uri="{FF2B5EF4-FFF2-40B4-BE49-F238E27FC236}">
                <a16:creationId xmlns:a16="http://schemas.microsoft.com/office/drawing/2014/main" id="{E236B864-3B68-4612-A886-3D11ABB9D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319657" cy="924808"/>
          </a:xfrm>
        </p:spPr>
        <p:txBody>
          <a:bodyPr lIns="0" rtlCol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cxnSp>
        <p:nvCxnSpPr>
          <p:cNvPr id="28" name="Conector recto 27">
            <a:extLst>
              <a:ext uri="{FF2B5EF4-FFF2-40B4-BE49-F238E27FC236}">
                <a16:creationId xmlns:a16="http://schemas.microsoft.com/office/drawing/2014/main" id="{561BDD34-B66B-4A20-A67F-9B416A8EC4E1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Marcador de fecha 1">
            <a:extLst>
              <a:ext uri="{FF2B5EF4-FFF2-40B4-BE49-F238E27FC236}">
                <a16:creationId xmlns:a16="http://schemas.microsoft.com/office/drawing/2014/main" id="{1DE18163-6376-4B1D-A89C-8F9BCDCF88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s-ES" noProof="0"/>
              <a:t>7/01/20XX</a:t>
            </a:r>
          </a:p>
        </p:txBody>
      </p:sp>
      <p:sp>
        <p:nvSpPr>
          <p:cNvPr id="30" name="Marcador de pie de página 2">
            <a:extLst>
              <a:ext uri="{FF2B5EF4-FFF2-40B4-BE49-F238E27FC236}">
                <a16:creationId xmlns:a16="http://schemas.microsoft.com/office/drawing/2014/main" id="{D5ECCB96-A4EB-4B3D-BAC9-C900548A5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31" name="Marcador de número de diapositiva 7">
            <a:extLst>
              <a:ext uri="{FF2B5EF4-FFF2-40B4-BE49-F238E27FC236}">
                <a16:creationId xmlns:a16="http://schemas.microsoft.com/office/drawing/2014/main" id="{03F1B24E-7E6A-46B2-9584-F1EB85FA8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9FF96520-E4CE-4EAD-8ABF-1D2297D6B3AA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65098068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scalan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Marcador de texto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57335" y="1822008"/>
            <a:ext cx="3295186" cy="320381"/>
          </a:xfrm>
        </p:spPr>
        <p:txBody>
          <a:bodyPr lIns="0" rtlCol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Haga clic para agregar un subtítulo</a:t>
            </a:r>
          </a:p>
        </p:txBody>
      </p:sp>
      <p:sp>
        <p:nvSpPr>
          <p:cNvPr id="17" name="Marcador de texto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57335" y="2167484"/>
            <a:ext cx="3294437" cy="540104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20" name="Marcador de texto 15">
            <a:extLst>
              <a:ext uri="{FF2B5EF4-FFF2-40B4-BE49-F238E27FC236}">
                <a16:creationId xmlns:a16="http://schemas.microsoft.com/office/drawing/2014/main" id="{E6C37A20-957D-4B0B-AC33-7DD21D99A6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80795" y="3339988"/>
            <a:ext cx="3295186" cy="320381"/>
          </a:xfrm>
        </p:spPr>
        <p:txBody>
          <a:bodyPr lIns="0" rtlCol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Haga clic para agregar un subtítulo</a:t>
            </a:r>
          </a:p>
        </p:txBody>
      </p:sp>
      <p:sp>
        <p:nvSpPr>
          <p:cNvPr id="21" name="Marcador de texto 18">
            <a:extLst>
              <a:ext uri="{FF2B5EF4-FFF2-40B4-BE49-F238E27FC236}">
                <a16:creationId xmlns:a16="http://schemas.microsoft.com/office/drawing/2014/main" id="{D9C3D27C-5291-4A1A-83AC-B52D25F43D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080795" y="3685464"/>
            <a:ext cx="3294437" cy="540104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24" name="Marcador de texto 15">
            <a:extLst>
              <a:ext uri="{FF2B5EF4-FFF2-40B4-BE49-F238E27FC236}">
                <a16:creationId xmlns:a16="http://schemas.microsoft.com/office/drawing/2014/main" id="{BD09685A-53BF-4E9B-BD7F-C77B60165D2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31710" y="4857968"/>
            <a:ext cx="3295186" cy="320381"/>
          </a:xfrm>
        </p:spPr>
        <p:txBody>
          <a:bodyPr lIns="0" rtlCol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Haga clic para agregar un subtítulo</a:t>
            </a:r>
          </a:p>
        </p:txBody>
      </p:sp>
      <p:sp>
        <p:nvSpPr>
          <p:cNvPr id="25" name="Marcador de texto 18">
            <a:extLst>
              <a:ext uri="{FF2B5EF4-FFF2-40B4-BE49-F238E27FC236}">
                <a16:creationId xmlns:a16="http://schemas.microsoft.com/office/drawing/2014/main" id="{2B757B2D-A738-401D-A78C-05475608F20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31710" y="5203444"/>
            <a:ext cx="3294437" cy="540104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cxnSp>
        <p:nvCxnSpPr>
          <p:cNvPr id="7" name="Conector de flecha recta 6">
            <a:extLst>
              <a:ext uri="{FF2B5EF4-FFF2-40B4-BE49-F238E27FC236}">
                <a16:creationId xmlns:a16="http://schemas.microsoft.com/office/drawing/2014/main" id="{274844B5-3E4A-4209-AD6C-31EB9B57D62E}"/>
              </a:ext>
            </a:extLst>
          </p:cNvPr>
          <p:cNvCxnSpPr>
            <a:cxnSpLocks/>
          </p:cNvCxnSpPr>
          <p:nvPr userDrawn="1"/>
        </p:nvCxnSpPr>
        <p:spPr>
          <a:xfrm flipV="1">
            <a:off x="4369950" y="805543"/>
            <a:ext cx="3648352" cy="6052189"/>
          </a:xfrm>
          <a:prstGeom prst="straightConnector1">
            <a:avLst/>
          </a:prstGeom>
          <a:ln w="1905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ítulo 1">
            <a:extLst>
              <a:ext uri="{FF2B5EF4-FFF2-40B4-BE49-F238E27FC236}">
                <a16:creationId xmlns:a16="http://schemas.microsoft.com/office/drawing/2014/main" id="{1519057B-4248-4880-A89E-5DCBBB157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319657" cy="924808"/>
          </a:xfrm>
        </p:spPr>
        <p:txBody>
          <a:bodyPr lIns="0" rtlCol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</p:spTree>
    <p:extLst>
      <p:ext uri="{BB962C8B-B14F-4D97-AF65-F5344CB8AC3E}">
        <p14:creationId xmlns:p14="http://schemas.microsoft.com/office/powerpoint/2010/main" val="396892038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scala de tiemp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Marcador de texto 10">
            <a:extLst>
              <a:ext uri="{FF2B5EF4-FFF2-40B4-BE49-F238E27FC236}">
                <a16:creationId xmlns:a16="http://schemas.microsoft.com/office/drawing/2014/main" id="{0725E520-0935-477C-B878-46FB86CBC8FA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354712"/>
            <a:ext cx="731520" cy="457200"/>
          </a:xfrm>
        </p:spPr>
        <p:txBody>
          <a:bodyPr rtlCol="0" anchor="ctr"/>
          <a:lstStyle>
            <a:lvl1pPr marL="0" indent="0" algn="l">
              <a:buNone/>
              <a:defRPr sz="1400" b="1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Año</a:t>
            </a:r>
          </a:p>
        </p:txBody>
      </p:sp>
      <p:sp>
        <p:nvSpPr>
          <p:cNvPr id="66" name="Marcador de texto 10">
            <a:extLst>
              <a:ext uri="{FF2B5EF4-FFF2-40B4-BE49-F238E27FC236}">
                <a16:creationId xmlns:a16="http://schemas.microsoft.com/office/drawing/2014/main" id="{0BAB839B-C0B3-49D9-93B1-5D319192733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67" name="Marcador de texto 10">
            <a:extLst>
              <a:ext uri="{FF2B5EF4-FFF2-40B4-BE49-F238E27FC236}">
                <a16:creationId xmlns:a16="http://schemas.microsoft.com/office/drawing/2014/main" id="{F2891C81-643F-4485-8878-D983E698517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388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68" name="Marcador de texto 10">
            <a:extLst>
              <a:ext uri="{FF2B5EF4-FFF2-40B4-BE49-F238E27FC236}">
                <a16:creationId xmlns:a16="http://schemas.microsoft.com/office/drawing/2014/main" id="{E53DAE78-3159-4EB0-A438-9144A5933AF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69" name="Marcador de texto 10">
            <a:extLst>
              <a:ext uri="{FF2B5EF4-FFF2-40B4-BE49-F238E27FC236}">
                <a16:creationId xmlns:a16="http://schemas.microsoft.com/office/drawing/2014/main" id="{BA1CD986-472B-4D31-8623-F00075A77C8E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70" name="Marcador de texto 10">
            <a:extLst>
              <a:ext uri="{FF2B5EF4-FFF2-40B4-BE49-F238E27FC236}">
                <a16:creationId xmlns:a16="http://schemas.microsoft.com/office/drawing/2014/main" id="{82A9BEA6-0392-4EE3-96F2-A3F13734A96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292468"/>
            <a:ext cx="731520" cy="457200"/>
          </a:xfrm>
        </p:spPr>
        <p:txBody>
          <a:bodyPr rtlCol="0" anchor="ctr"/>
          <a:lstStyle>
            <a:lvl1pPr marL="0" indent="0" algn="l">
              <a:buNone/>
              <a:defRPr sz="1400" b="1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Año</a:t>
            </a:r>
          </a:p>
        </p:txBody>
      </p:sp>
      <p:sp>
        <p:nvSpPr>
          <p:cNvPr id="71" name="Marcador de texto 10">
            <a:extLst>
              <a:ext uri="{FF2B5EF4-FFF2-40B4-BE49-F238E27FC236}">
                <a16:creationId xmlns:a16="http://schemas.microsoft.com/office/drawing/2014/main" id="{9619E248-6E4E-465E-81BF-9E47CC80A990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72" name="Marcador de texto 10">
            <a:extLst>
              <a:ext uri="{FF2B5EF4-FFF2-40B4-BE49-F238E27FC236}">
                <a16:creationId xmlns:a16="http://schemas.microsoft.com/office/drawing/2014/main" id="{13DAD327-1BD3-4303-8DAD-ECA2C3542529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73" name="Marcador de texto 10">
            <a:extLst>
              <a:ext uri="{FF2B5EF4-FFF2-40B4-BE49-F238E27FC236}">
                <a16:creationId xmlns:a16="http://schemas.microsoft.com/office/drawing/2014/main" id="{275CD065-10DF-4ACE-837B-F9FB8B6AD928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74" name="Marcador de texto 10">
            <a:extLst>
              <a:ext uri="{FF2B5EF4-FFF2-40B4-BE49-F238E27FC236}">
                <a16:creationId xmlns:a16="http://schemas.microsoft.com/office/drawing/2014/main" id="{E3C25243-C679-4438-8E70-46CE24EA385F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75" name="Marcador de texto 10">
            <a:extLst>
              <a:ext uri="{FF2B5EF4-FFF2-40B4-BE49-F238E27FC236}">
                <a16:creationId xmlns:a16="http://schemas.microsoft.com/office/drawing/2014/main" id="{0D77C9D6-55CB-4EED-B1C7-E4E4E8A297B5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76" name="Marcador de texto 10">
            <a:extLst>
              <a:ext uri="{FF2B5EF4-FFF2-40B4-BE49-F238E27FC236}">
                <a16:creationId xmlns:a16="http://schemas.microsoft.com/office/drawing/2014/main" id="{23C3DEA6-1FC3-4355-B3E0-2D3F7A759D71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77" name="Marcador de texto 10">
            <a:extLst>
              <a:ext uri="{FF2B5EF4-FFF2-40B4-BE49-F238E27FC236}">
                <a16:creationId xmlns:a16="http://schemas.microsoft.com/office/drawing/2014/main" id="{DC97B6D5-E938-4B4E-A34E-CF67AAEA3FAF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78" name="Marcador de texto 10">
            <a:extLst>
              <a:ext uri="{FF2B5EF4-FFF2-40B4-BE49-F238E27FC236}">
                <a16:creationId xmlns:a16="http://schemas.microsoft.com/office/drawing/2014/main" id="{3D360651-EA9D-47C5-BAFD-1333E46070E0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79" name="Marcador de texto 10">
            <a:extLst>
              <a:ext uri="{FF2B5EF4-FFF2-40B4-BE49-F238E27FC236}">
                <a16:creationId xmlns:a16="http://schemas.microsoft.com/office/drawing/2014/main" id="{838AC118-56E0-4709-A8EA-479D52BC903A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80" name="Marcador de texto 10">
            <a:extLst>
              <a:ext uri="{FF2B5EF4-FFF2-40B4-BE49-F238E27FC236}">
                <a16:creationId xmlns:a16="http://schemas.microsoft.com/office/drawing/2014/main" id="{16E09ED2-C095-4765-A070-30FA731D5981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7602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81" name="Marcador de texto 10">
            <a:extLst>
              <a:ext uri="{FF2B5EF4-FFF2-40B4-BE49-F238E27FC236}">
                <a16:creationId xmlns:a16="http://schemas.microsoft.com/office/drawing/2014/main" id="{E68C63A9-460B-4702-8C01-F7D115E3745F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82" name="Marcador de texto 10">
            <a:extLst>
              <a:ext uri="{FF2B5EF4-FFF2-40B4-BE49-F238E27FC236}">
                <a16:creationId xmlns:a16="http://schemas.microsoft.com/office/drawing/2014/main" id="{DE41A2AF-2485-44D6-BC1A-EF0FE08B4197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83" name="Marcador de texto 10">
            <a:extLst>
              <a:ext uri="{FF2B5EF4-FFF2-40B4-BE49-F238E27FC236}">
                <a16:creationId xmlns:a16="http://schemas.microsoft.com/office/drawing/2014/main" id="{F2B4E330-5CCA-403E-ABED-C16AE1E54CE7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84" name="Marcador de texto 10">
            <a:extLst>
              <a:ext uri="{FF2B5EF4-FFF2-40B4-BE49-F238E27FC236}">
                <a16:creationId xmlns:a16="http://schemas.microsoft.com/office/drawing/2014/main" id="{14F318D0-C189-42DB-9344-F972B6C318CB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85" name="Marcador de texto 10">
            <a:extLst>
              <a:ext uri="{FF2B5EF4-FFF2-40B4-BE49-F238E27FC236}">
                <a16:creationId xmlns:a16="http://schemas.microsoft.com/office/drawing/2014/main" id="{2F91040A-FCDF-472E-BD0E-7406A11EADEA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86" name="Marcador de texto 10">
            <a:extLst>
              <a:ext uri="{FF2B5EF4-FFF2-40B4-BE49-F238E27FC236}">
                <a16:creationId xmlns:a16="http://schemas.microsoft.com/office/drawing/2014/main" id="{822D0DA0-B558-4EDE-A9B5-3251081B124C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87" name="Marcador de texto 10">
            <a:extLst>
              <a:ext uri="{FF2B5EF4-FFF2-40B4-BE49-F238E27FC236}">
                <a16:creationId xmlns:a16="http://schemas.microsoft.com/office/drawing/2014/main" id="{8E65624D-C451-48FA-8C52-CDDEBFDD4B2E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88" name="Marcador de texto 10">
            <a:extLst>
              <a:ext uri="{FF2B5EF4-FFF2-40B4-BE49-F238E27FC236}">
                <a16:creationId xmlns:a16="http://schemas.microsoft.com/office/drawing/2014/main" id="{9068217F-B61B-4029-8D4E-C8B9B0D3B2B8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89" name="Marcador de texto 10">
            <a:extLst>
              <a:ext uri="{FF2B5EF4-FFF2-40B4-BE49-F238E27FC236}">
                <a16:creationId xmlns:a16="http://schemas.microsoft.com/office/drawing/2014/main" id="{3D7BE839-15B9-43C2-89DD-6E7228B9C44C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90" name="Marcador de texto 10">
            <a:extLst>
              <a:ext uri="{FF2B5EF4-FFF2-40B4-BE49-F238E27FC236}">
                <a16:creationId xmlns:a16="http://schemas.microsoft.com/office/drawing/2014/main" id="{0D6AB60F-6B1F-4691-B503-1F8A0E0FC94D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91" name="Rectángulo 90">
            <a:extLst>
              <a:ext uri="{FF2B5EF4-FFF2-40B4-BE49-F238E27FC236}">
                <a16:creationId xmlns:a16="http://schemas.microsoft.com/office/drawing/2014/main" id="{6214DEA4-9491-4860-B873-DEB133044C2E}"/>
              </a:ext>
            </a:extLst>
          </p:cNvPr>
          <p:cNvSpPr/>
          <p:nvPr userDrawn="1"/>
        </p:nvSpPr>
        <p:spPr>
          <a:xfrm>
            <a:off x="929640" y="4034785"/>
            <a:ext cx="10332720" cy="4571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cap="all" baseline="0" noProof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2" name="Título 1">
            <a:extLst>
              <a:ext uri="{FF2B5EF4-FFF2-40B4-BE49-F238E27FC236}">
                <a16:creationId xmlns:a16="http://schemas.microsoft.com/office/drawing/2014/main" id="{6B0A9777-9F2B-4D49-82F8-F78F1057BA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 lIns="0" rtlCol="0">
            <a:normAutofit/>
          </a:bodyPr>
          <a:lstStyle>
            <a:lvl1pPr algn="ctr"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2" name="Marcador de fecha 15">
            <a:extLst>
              <a:ext uri="{FF2B5EF4-FFF2-40B4-BE49-F238E27FC236}">
                <a16:creationId xmlns:a16="http://schemas.microsoft.com/office/drawing/2014/main" id="{9D17B4D8-1988-4798-ADA9-09A3697041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s-ES" noProof="0"/>
              <a:t>7/01/20XX</a:t>
            </a:r>
          </a:p>
        </p:txBody>
      </p:sp>
      <p:sp>
        <p:nvSpPr>
          <p:cNvPr id="33" name="Marcador de pie de página 16">
            <a:extLst>
              <a:ext uri="{FF2B5EF4-FFF2-40B4-BE49-F238E27FC236}">
                <a16:creationId xmlns:a16="http://schemas.microsoft.com/office/drawing/2014/main" id="{94BE7131-2BFE-4B6C-9526-604DC5F9C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34" name="Marcador de número de diapositiva 17">
            <a:extLst>
              <a:ext uri="{FF2B5EF4-FFF2-40B4-BE49-F238E27FC236}">
                <a16:creationId xmlns:a16="http://schemas.microsoft.com/office/drawing/2014/main" id="{BCA841AE-6983-4830-ADB8-C8A6CE7CE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9FF96520-E4CE-4EAD-8ABF-1D2297D6B3AA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49775240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772EF9B-97B0-4909-B1C8-B680035F9D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4142" y="1850572"/>
            <a:ext cx="10134601" cy="4093028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41881D0-A955-463B-814E-4977DB443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60B6947-085B-4130-82A4-5D464A42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BD21287-635C-42C2-8343-AB4B83FB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FF96520-E4CE-4EAD-8ABF-1D2297D6B3AA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7CA22921-D059-426E-8623-0C4322D58F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 lIns="0" rtlCol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</p:spTree>
    <p:extLst>
      <p:ext uri="{BB962C8B-B14F-4D97-AF65-F5344CB8AC3E}">
        <p14:creationId xmlns:p14="http://schemas.microsoft.com/office/powerpoint/2010/main" val="67798399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quipo - 4 arrib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Marcador de posición de imagen 23">
            <a:extLst>
              <a:ext uri="{FF2B5EF4-FFF2-40B4-BE49-F238E27FC236}">
                <a16:creationId xmlns:a16="http://schemas.microsoft.com/office/drawing/2014/main" id="{C7B19AA7-3B63-43B8-BE54-6F7F01B2625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804817" y="2233881"/>
            <a:ext cx="3387182" cy="2390238"/>
          </a:xfrm>
          <a:custGeom>
            <a:avLst/>
            <a:gdLst>
              <a:gd name="connsiteX0" fmla="*/ 1033243 w 3387182"/>
              <a:gd name="connsiteY0" fmla="*/ 0 h 2390238"/>
              <a:gd name="connsiteX1" fmla="*/ 3387182 w 3387182"/>
              <a:gd name="connsiteY1" fmla="*/ 0 h 2390238"/>
              <a:gd name="connsiteX2" fmla="*/ 3378264 w 3387182"/>
              <a:gd name="connsiteY2" fmla="*/ 2390238 h 2390238"/>
              <a:gd name="connsiteX3" fmla="*/ 0 w 3387182"/>
              <a:gd name="connsiteY3" fmla="*/ 2390238 h 2390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7182" h="2390238">
                <a:moveTo>
                  <a:pt x="1033243" y="0"/>
                </a:moveTo>
                <a:lnTo>
                  <a:pt x="3387182" y="0"/>
                </a:lnTo>
                <a:lnTo>
                  <a:pt x="3378264" y="2390238"/>
                </a:lnTo>
                <a:lnTo>
                  <a:pt x="0" y="2390238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1" name="Marcador de posición de imagen 20">
            <a:extLst>
              <a:ext uri="{FF2B5EF4-FFF2-40B4-BE49-F238E27FC236}">
                <a16:creationId xmlns:a16="http://schemas.microsoft.com/office/drawing/2014/main" id="{1B55057A-5AE4-4EAE-8E1E-189462BF315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690016" y="2233881"/>
            <a:ext cx="3917851" cy="2390238"/>
          </a:xfrm>
          <a:custGeom>
            <a:avLst/>
            <a:gdLst>
              <a:gd name="connsiteX0" fmla="*/ 1033243 w 3917851"/>
              <a:gd name="connsiteY0" fmla="*/ 0 h 2390238"/>
              <a:gd name="connsiteX1" fmla="*/ 3917851 w 3917851"/>
              <a:gd name="connsiteY1" fmla="*/ 0 h 2390238"/>
              <a:gd name="connsiteX2" fmla="*/ 2884608 w 3917851"/>
              <a:gd name="connsiteY2" fmla="*/ 2390238 h 2390238"/>
              <a:gd name="connsiteX3" fmla="*/ 0 w 3917851"/>
              <a:gd name="connsiteY3" fmla="*/ 2390238 h 2390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7851" h="2390238">
                <a:moveTo>
                  <a:pt x="1033243" y="0"/>
                </a:moveTo>
                <a:lnTo>
                  <a:pt x="3917851" y="0"/>
                </a:lnTo>
                <a:lnTo>
                  <a:pt x="2884608" y="2390238"/>
                </a:lnTo>
                <a:lnTo>
                  <a:pt x="0" y="2390238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17" name="Marcador de posición de imagen 16">
            <a:extLst>
              <a:ext uri="{FF2B5EF4-FFF2-40B4-BE49-F238E27FC236}">
                <a16:creationId xmlns:a16="http://schemas.microsoft.com/office/drawing/2014/main" id="{A4433358-37F4-4631-87BD-71A4E90A4C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75215" y="2233881"/>
            <a:ext cx="3917851" cy="2390238"/>
          </a:xfrm>
          <a:custGeom>
            <a:avLst/>
            <a:gdLst>
              <a:gd name="connsiteX0" fmla="*/ 1033243 w 3917851"/>
              <a:gd name="connsiteY0" fmla="*/ 0 h 2390238"/>
              <a:gd name="connsiteX1" fmla="*/ 3917851 w 3917851"/>
              <a:gd name="connsiteY1" fmla="*/ 0 h 2390238"/>
              <a:gd name="connsiteX2" fmla="*/ 2884608 w 3917851"/>
              <a:gd name="connsiteY2" fmla="*/ 2390238 h 2390238"/>
              <a:gd name="connsiteX3" fmla="*/ 0 w 3917851"/>
              <a:gd name="connsiteY3" fmla="*/ 2390238 h 2390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7851" h="2390238">
                <a:moveTo>
                  <a:pt x="1033243" y="0"/>
                </a:moveTo>
                <a:lnTo>
                  <a:pt x="3917851" y="0"/>
                </a:lnTo>
                <a:lnTo>
                  <a:pt x="2884608" y="2390238"/>
                </a:lnTo>
                <a:lnTo>
                  <a:pt x="0" y="2390238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14" name="Marcador de posición de imagen 13">
            <a:extLst>
              <a:ext uri="{FF2B5EF4-FFF2-40B4-BE49-F238E27FC236}">
                <a16:creationId xmlns:a16="http://schemas.microsoft.com/office/drawing/2014/main" id="{A663A4BE-7DD2-4FAC-B36C-6A1DAB07408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2233881"/>
            <a:ext cx="3378263" cy="2390238"/>
          </a:xfrm>
          <a:custGeom>
            <a:avLst/>
            <a:gdLst>
              <a:gd name="connsiteX0" fmla="*/ 0 w 3378263"/>
              <a:gd name="connsiteY0" fmla="*/ 0 h 2390238"/>
              <a:gd name="connsiteX1" fmla="*/ 3378263 w 3378263"/>
              <a:gd name="connsiteY1" fmla="*/ 0 h 2390238"/>
              <a:gd name="connsiteX2" fmla="*/ 2345020 w 3378263"/>
              <a:gd name="connsiteY2" fmla="*/ 2390238 h 2390238"/>
              <a:gd name="connsiteX3" fmla="*/ 0 w 3378263"/>
              <a:gd name="connsiteY3" fmla="*/ 2390238 h 2390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78263" h="2390238">
                <a:moveTo>
                  <a:pt x="0" y="0"/>
                </a:moveTo>
                <a:lnTo>
                  <a:pt x="3378263" y="0"/>
                </a:lnTo>
                <a:lnTo>
                  <a:pt x="2345020" y="2390238"/>
                </a:lnTo>
                <a:lnTo>
                  <a:pt x="0" y="2390238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CEEF1FEE-F11E-4D86-B18A-334DC8379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143D405-92C8-41A3-8CA8-EAB7EE6E9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813E559-638A-4105-95C4-0812BAFB7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FF96520-E4CE-4EAD-8ABF-1D2297D6B3AA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25" name="Título 1">
            <a:extLst>
              <a:ext uri="{FF2B5EF4-FFF2-40B4-BE49-F238E27FC236}">
                <a16:creationId xmlns:a16="http://schemas.microsoft.com/office/drawing/2014/main" id="{0157B5A6-CA34-4D5D-9A70-14D478D55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 lIns="0" rtlCol="0">
            <a:normAutofit/>
          </a:bodyPr>
          <a:lstStyle>
            <a:lvl1pPr algn="ctr"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26" name="Marcador de texto 15">
            <a:extLst>
              <a:ext uri="{FF2B5EF4-FFF2-40B4-BE49-F238E27FC236}">
                <a16:creationId xmlns:a16="http://schemas.microsoft.com/office/drawing/2014/main" id="{CEC8B31E-90EA-47DA-88C8-7210550FECC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554933" y="5061424"/>
            <a:ext cx="2443654" cy="320381"/>
          </a:xfrm>
        </p:spPr>
        <p:txBody>
          <a:bodyPr lIns="0" rtlCol="0" anchor="ctr">
            <a:no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27" name="Marcador de texto 18">
            <a:extLst>
              <a:ext uri="{FF2B5EF4-FFF2-40B4-BE49-F238E27FC236}">
                <a16:creationId xmlns:a16="http://schemas.microsoft.com/office/drawing/2014/main" id="{0B29C3B6-1467-4DB9-A2AE-6C825488954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554932" y="5406900"/>
            <a:ext cx="2443099" cy="361598"/>
          </a:xfrm>
        </p:spPr>
        <p:txBody>
          <a:bodyPr lIns="0" rtlCol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Título</a:t>
            </a:r>
          </a:p>
        </p:txBody>
      </p:sp>
      <p:sp>
        <p:nvSpPr>
          <p:cNvPr id="28" name="Marcador de texto 15">
            <a:extLst>
              <a:ext uri="{FF2B5EF4-FFF2-40B4-BE49-F238E27FC236}">
                <a16:creationId xmlns:a16="http://schemas.microsoft.com/office/drawing/2014/main" id="{C0CAE507-1952-49D5-A01E-F3CEA53FEF3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31476" y="5061424"/>
            <a:ext cx="2443654" cy="320381"/>
          </a:xfrm>
        </p:spPr>
        <p:txBody>
          <a:bodyPr lIns="0" rtlCol="0" anchor="ctr">
            <a:no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29" name="Marcador de texto 18">
            <a:extLst>
              <a:ext uri="{FF2B5EF4-FFF2-40B4-BE49-F238E27FC236}">
                <a16:creationId xmlns:a16="http://schemas.microsoft.com/office/drawing/2014/main" id="{BC2F8ABF-1CD3-4283-BBC9-9536E8C0451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31475" y="5406900"/>
            <a:ext cx="2443099" cy="361598"/>
          </a:xfrm>
        </p:spPr>
        <p:txBody>
          <a:bodyPr lIns="0" rtlCol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Título</a:t>
            </a:r>
          </a:p>
        </p:txBody>
      </p:sp>
      <p:sp>
        <p:nvSpPr>
          <p:cNvPr id="30" name="Marcador de texto 15">
            <a:extLst>
              <a:ext uri="{FF2B5EF4-FFF2-40B4-BE49-F238E27FC236}">
                <a16:creationId xmlns:a16="http://schemas.microsoft.com/office/drawing/2014/main" id="{FE6695F4-4900-48B5-9D68-486774B8D7F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177835" y="5061424"/>
            <a:ext cx="2443654" cy="320381"/>
          </a:xfrm>
        </p:spPr>
        <p:txBody>
          <a:bodyPr lIns="0" rtlCol="0" anchor="ctr">
            <a:no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31" name="Marcador de texto 18">
            <a:extLst>
              <a:ext uri="{FF2B5EF4-FFF2-40B4-BE49-F238E27FC236}">
                <a16:creationId xmlns:a16="http://schemas.microsoft.com/office/drawing/2014/main" id="{FF214FA8-F7B7-40D8-A97C-52E0B0BDE16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177834" y="5406900"/>
            <a:ext cx="2443099" cy="361598"/>
          </a:xfrm>
        </p:spPr>
        <p:txBody>
          <a:bodyPr lIns="0" rtlCol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Título</a:t>
            </a:r>
          </a:p>
        </p:txBody>
      </p:sp>
      <p:sp>
        <p:nvSpPr>
          <p:cNvPr id="32" name="Marcador de texto 15">
            <a:extLst>
              <a:ext uri="{FF2B5EF4-FFF2-40B4-BE49-F238E27FC236}">
                <a16:creationId xmlns:a16="http://schemas.microsoft.com/office/drawing/2014/main" id="{56B0AF9E-C16A-4170-A149-1E47AC0D81C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800181" y="5057897"/>
            <a:ext cx="2443654" cy="320381"/>
          </a:xfrm>
        </p:spPr>
        <p:txBody>
          <a:bodyPr lIns="0" rtlCol="0" anchor="ctr">
            <a:no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33" name="Marcador de texto 18">
            <a:extLst>
              <a:ext uri="{FF2B5EF4-FFF2-40B4-BE49-F238E27FC236}">
                <a16:creationId xmlns:a16="http://schemas.microsoft.com/office/drawing/2014/main" id="{B1CB5369-F6CE-41B6-ACE8-9FA5781CB428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00180" y="5403373"/>
            <a:ext cx="2443099" cy="361598"/>
          </a:xfrm>
        </p:spPr>
        <p:txBody>
          <a:bodyPr lIns="0" rtlCol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Título</a:t>
            </a:r>
          </a:p>
        </p:txBody>
      </p:sp>
    </p:spTree>
    <p:extLst>
      <p:ext uri="{BB962C8B-B14F-4D97-AF65-F5344CB8AC3E}">
        <p14:creationId xmlns:p14="http://schemas.microsoft.com/office/powerpoint/2010/main" val="37161959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lumna de contenido 4 con icon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 lIns="0" rtlCol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F87A579D-F737-4350-8205-BCA37BAFE1AB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Marcador de texto 2">
            <a:extLst>
              <a:ext uri="{FF2B5EF4-FFF2-40B4-BE49-F238E27FC236}">
                <a16:creationId xmlns:a16="http://schemas.microsoft.com/office/drawing/2014/main" id="{3135F811-46C6-4574-99D7-6B90FE873BD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8200" y="3788813"/>
            <a:ext cx="2330726" cy="804859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#</a:t>
            </a:r>
          </a:p>
        </p:txBody>
      </p:sp>
      <p:sp>
        <p:nvSpPr>
          <p:cNvPr id="21" name="Marcador de contenido 3">
            <a:extLst>
              <a:ext uri="{FF2B5EF4-FFF2-40B4-BE49-F238E27FC236}">
                <a16:creationId xmlns:a16="http://schemas.microsoft.com/office/drawing/2014/main" id="{AB03F056-6BD3-4D1E-B794-6796E05CC4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5120722"/>
            <a:ext cx="2330726" cy="853167"/>
          </a:xfrm>
        </p:spPr>
        <p:txBody>
          <a:bodyPr lIns="0" rIns="0"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2" name="Marcador de texto 4">
            <a:extLst>
              <a:ext uri="{FF2B5EF4-FFF2-40B4-BE49-F238E27FC236}">
                <a16:creationId xmlns:a16="http://schemas.microsoft.com/office/drawing/2014/main" id="{DD442E15-02E7-470A-B455-1641DC03E513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562665" y="3788813"/>
            <a:ext cx="2342205" cy="804859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#</a:t>
            </a:r>
          </a:p>
        </p:txBody>
      </p:sp>
      <p:sp>
        <p:nvSpPr>
          <p:cNvPr id="23" name="Marcador de contenido 5">
            <a:extLst>
              <a:ext uri="{FF2B5EF4-FFF2-40B4-BE49-F238E27FC236}">
                <a16:creationId xmlns:a16="http://schemas.microsoft.com/office/drawing/2014/main" id="{7AB804A3-DDE8-4F7C-AA96-94BD898660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562665" y="5120722"/>
            <a:ext cx="2342205" cy="853167"/>
          </a:xfrm>
        </p:spPr>
        <p:txBody>
          <a:bodyPr lIns="0" rIns="0"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4" name="Marcador de texto 2">
            <a:extLst>
              <a:ext uri="{FF2B5EF4-FFF2-40B4-BE49-F238E27FC236}">
                <a16:creationId xmlns:a16="http://schemas.microsoft.com/office/drawing/2014/main" id="{41D76E21-775F-4F86-8F17-E8258055D6DE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298609" y="3788813"/>
            <a:ext cx="2330726" cy="804859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#</a:t>
            </a:r>
          </a:p>
        </p:txBody>
      </p:sp>
      <p:sp>
        <p:nvSpPr>
          <p:cNvPr id="25" name="Marcador de contenido 3">
            <a:extLst>
              <a:ext uri="{FF2B5EF4-FFF2-40B4-BE49-F238E27FC236}">
                <a16:creationId xmlns:a16="http://schemas.microsoft.com/office/drawing/2014/main" id="{290EB005-534F-4E5E-81D4-3795AF32C8FB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298609" y="5120722"/>
            <a:ext cx="2330726" cy="853167"/>
          </a:xfrm>
        </p:spPr>
        <p:txBody>
          <a:bodyPr lIns="0" rIns="0"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6" name="Marcador de texto 2">
            <a:extLst>
              <a:ext uri="{FF2B5EF4-FFF2-40B4-BE49-F238E27FC236}">
                <a16:creationId xmlns:a16="http://schemas.microsoft.com/office/drawing/2014/main" id="{4DDA664B-9E00-41E2-903A-87130EEDB2DF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9023074" y="3788457"/>
            <a:ext cx="2330726" cy="804859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#</a:t>
            </a:r>
          </a:p>
        </p:txBody>
      </p:sp>
      <p:sp>
        <p:nvSpPr>
          <p:cNvPr id="27" name="Marcador de contenido 3">
            <a:extLst>
              <a:ext uri="{FF2B5EF4-FFF2-40B4-BE49-F238E27FC236}">
                <a16:creationId xmlns:a16="http://schemas.microsoft.com/office/drawing/2014/main" id="{F38183B6-48F8-4715-8596-BFC77AFE9243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9023074" y="5120366"/>
            <a:ext cx="2330726" cy="853167"/>
          </a:xfrm>
        </p:spPr>
        <p:txBody>
          <a:bodyPr lIns="0" rIns="0"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8" name="Marcador de texto 2">
            <a:extLst>
              <a:ext uri="{FF2B5EF4-FFF2-40B4-BE49-F238E27FC236}">
                <a16:creationId xmlns:a16="http://schemas.microsoft.com/office/drawing/2014/main" id="{0C6D44CB-DAE7-40C8-B7B5-3AC0F92E224A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838200" y="4464810"/>
            <a:ext cx="2330726" cy="438505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1400" kern="1200" cap="all" spc="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EDITAR</a:t>
            </a:r>
          </a:p>
        </p:txBody>
      </p:sp>
      <p:sp>
        <p:nvSpPr>
          <p:cNvPr id="30" name="Marcador de texto 2">
            <a:extLst>
              <a:ext uri="{FF2B5EF4-FFF2-40B4-BE49-F238E27FC236}">
                <a16:creationId xmlns:a16="http://schemas.microsoft.com/office/drawing/2014/main" id="{D388CB94-B0AB-4513-9265-432FA36890D7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298609" y="4464810"/>
            <a:ext cx="2330726" cy="438505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1400" kern="1200" cap="all" spc="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EDITAR</a:t>
            </a:r>
          </a:p>
        </p:txBody>
      </p:sp>
      <p:sp>
        <p:nvSpPr>
          <p:cNvPr id="35" name="Marcador de texto 2">
            <a:extLst>
              <a:ext uri="{FF2B5EF4-FFF2-40B4-BE49-F238E27FC236}">
                <a16:creationId xmlns:a16="http://schemas.microsoft.com/office/drawing/2014/main" id="{82DB4D40-3550-49E6-AF64-41E7E499F45D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9023074" y="4464454"/>
            <a:ext cx="2330726" cy="438505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1400" kern="1200" cap="all" spc="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EDITAR</a:t>
            </a:r>
          </a:p>
        </p:txBody>
      </p:sp>
      <p:sp>
        <p:nvSpPr>
          <p:cNvPr id="36" name="Marcador de texto 2">
            <a:extLst>
              <a:ext uri="{FF2B5EF4-FFF2-40B4-BE49-F238E27FC236}">
                <a16:creationId xmlns:a16="http://schemas.microsoft.com/office/drawing/2014/main" id="{F6056747-20EC-4D2B-8AD5-79902BC51847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3568700" y="4464453"/>
            <a:ext cx="2330726" cy="438505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1400" kern="1200" cap="all" spc="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EDITAR</a:t>
            </a:r>
          </a:p>
        </p:txBody>
      </p:sp>
    </p:spTree>
    <p:extLst>
      <p:ext uri="{BB962C8B-B14F-4D97-AF65-F5344CB8AC3E}">
        <p14:creationId xmlns:p14="http://schemas.microsoft.com/office/powerpoint/2010/main" val="313061569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ítulo y contenido con la imagen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Marcador de posición de imagen 16">
            <a:extLst>
              <a:ext uri="{FF2B5EF4-FFF2-40B4-BE49-F238E27FC236}">
                <a16:creationId xmlns:a16="http://schemas.microsoft.com/office/drawing/2014/main" id="{0E65E2A4-B306-4415-9D4B-9E9F98B043B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08046" cy="6858000"/>
          </a:xfrm>
          <a:custGeom>
            <a:avLst/>
            <a:gdLst>
              <a:gd name="connsiteX0" fmla="*/ 0 w 6508046"/>
              <a:gd name="connsiteY0" fmla="*/ 0 h 6858000"/>
              <a:gd name="connsiteX1" fmla="*/ 364331 w 6508046"/>
              <a:gd name="connsiteY1" fmla="*/ 0 h 6858000"/>
              <a:gd name="connsiteX2" fmla="*/ 1163270 w 6508046"/>
              <a:gd name="connsiteY2" fmla="*/ 2195274 h 6858000"/>
              <a:gd name="connsiteX3" fmla="*/ 1708696 w 6508046"/>
              <a:gd name="connsiteY3" fmla="*/ 4033986 h 6858000"/>
              <a:gd name="connsiteX4" fmla="*/ 1771025 w 6508046"/>
              <a:gd name="connsiteY4" fmla="*/ 4033986 h 6858000"/>
              <a:gd name="connsiteX5" fmla="*/ 2316450 w 6508046"/>
              <a:gd name="connsiteY5" fmla="*/ 2195274 h 6858000"/>
              <a:gd name="connsiteX6" fmla="*/ 3084403 w 6508046"/>
              <a:gd name="connsiteY6" fmla="*/ 0 h 6858000"/>
              <a:gd name="connsiteX7" fmla="*/ 6508046 w 6508046"/>
              <a:gd name="connsiteY7" fmla="*/ 0 h 6858000"/>
              <a:gd name="connsiteX8" fmla="*/ 6508046 w 6508046"/>
              <a:gd name="connsiteY8" fmla="*/ 6858000 h 6858000"/>
              <a:gd name="connsiteX9" fmla="*/ 4310896 w 6508046"/>
              <a:gd name="connsiteY9" fmla="*/ 6858000 h 6858000"/>
              <a:gd name="connsiteX10" fmla="*/ 4310896 w 6508046"/>
              <a:gd name="connsiteY10" fmla="*/ 4407962 h 6858000"/>
              <a:gd name="connsiteX11" fmla="*/ 4638169 w 6508046"/>
              <a:gd name="connsiteY11" fmla="*/ 683746 h 6858000"/>
              <a:gd name="connsiteX12" fmla="*/ 4575840 w 6508046"/>
              <a:gd name="connsiteY12" fmla="*/ 683746 h 6858000"/>
              <a:gd name="connsiteX13" fmla="*/ 3734395 w 6508046"/>
              <a:gd name="connsiteY13" fmla="*/ 3332738 h 6858000"/>
              <a:gd name="connsiteX14" fmla="*/ 2441823 w 6508046"/>
              <a:gd name="connsiteY14" fmla="*/ 6858000 h 6858000"/>
              <a:gd name="connsiteX15" fmla="*/ 914221 w 6508046"/>
              <a:gd name="connsiteY15" fmla="*/ 6858000 h 6858000"/>
              <a:gd name="connsiteX16" fmla="*/ 0 w 6508046"/>
              <a:gd name="connsiteY16" fmla="*/ 43361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508046" h="6858000">
                <a:moveTo>
                  <a:pt x="0" y="0"/>
                </a:moveTo>
                <a:lnTo>
                  <a:pt x="364331" y="0"/>
                </a:lnTo>
                <a:lnTo>
                  <a:pt x="1163270" y="2195274"/>
                </a:lnTo>
                <a:cubicBezTo>
                  <a:pt x="1350258" y="2787402"/>
                  <a:pt x="1521708" y="3395157"/>
                  <a:pt x="1708696" y="4033986"/>
                </a:cubicBezTo>
                <a:lnTo>
                  <a:pt x="1771025" y="4033986"/>
                </a:lnTo>
                <a:cubicBezTo>
                  <a:pt x="1958013" y="3395067"/>
                  <a:pt x="2113925" y="2787313"/>
                  <a:pt x="2316450" y="2195274"/>
                </a:cubicBezTo>
                <a:lnTo>
                  <a:pt x="3084403" y="0"/>
                </a:lnTo>
                <a:lnTo>
                  <a:pt x="6508046" y="0"/>
                </a:lnTo>
                <a:lnTo>
                  <a:pt x="6508046" y="6858000"/>
                </a:lnTo>
                <a:lnTo>
                  <a:pt x="4310896" y="6858000"/>
                </a:lnTo>
                <a:lnTo>
                  <a:pt x="4310896" y="4407962"/>
                </a:lnTo>
                <a:cubicBezTo>
                  <a:pt x="4310896" y="3410694"/>
                  <a:pt x="4513511" y="1681014"/>
                  <a:pt x="4638169" y="683746"/>
                </a:cubicBezTo>
                <a:lnTo>
                  <a:pt x="4575840" y="683746"/>
                </a:lnTo>
                <a:lnTo>
                  <a:pt x="3734395" y="3332738"/>
                </a:lnTo>
                <a:lnTo>
                  <a:pt x="2441823" y="6858000"/>
                </a:lnTo>
                <a:lnTo>
                  <a:pt x="914221" y="6858000"/>
                </a:lnTo>
                <a:lnTo>
                  <a:pt x="0" y="4336167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772EF9B-97B0-4909-B1C8-B680035F9D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60771" y="4136571"/>
            <a:ext cx="3907972" cy="1883230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41881D0-A955-463B-814E-4977DB443F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643743" cy="365125"/>
          </a:xfrm>
        </p:spPr>
        <p:txBody>
          <a:bodyPr rtlCol="0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60B6947-085B-4130-82A4-5D464A42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32514" y="6356350"/>
            <a:ext cx="2175532" cy="365125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BD21287-635C-42C2-8343-AB4B83FB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FF96520-E4CE-4EAD-8ABF-1D2297D6B3AA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7CA22921-D059-426E-8623-0C4322D58F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60771" y="3363686"/>
            <a:ext cx="3907972" cy="555171"/>
          </a:xfrm>
        </p:spPr>
        <p:txBody>
          <a:bodyPr lIns="0" rtlCol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s-ES" noProof="0"/>
              <a:t>Haga clic para editar</a:t>
            </a:r>
          </a:p>
        </p:txBody>
      </p: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178A5C12-53C3-4CC4-AA3B-D3292948C778}"/>
              </a:ext>
            </a:extLst>
          </p:cNvPr>
          <p:cNvCxnSpPr>
            <a:cxnSpLocks/>
          </p:cNvCxnSpPr>
          <p:nvPr userDrawn="1"/>
        </p:nvCxnSpPr>
        <p:spPr>
          <a:xfrm>
            <a:off x="7271657" y="0"/>
            <a:ext cx="0" cy="3124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79499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s-ES" noProof="0"/>
              <a:t>1/07/20XX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FF96520-E4CE-4EAD-8ABF-1D2297D6B3AA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4759611"/>
      </p:ext>
    </p:extLst>
  </p:cSld>
  <p:clrMapOvr>
    <a:masterClrMapping/>
  </p:clrMapOvr>
  <p:hf hdr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ier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Marcador de posición de imagen 45">
            <a:extLst>
              <a:ext uri="{FF2B5EF4-FFF2-40B4-BE49-F238E27FC236}">
                <a16:creationId xmlns:a16="http://schemas.microsoft.com/office/drawing/2014/main" id="{D230F83A-5E75-4047-ADC0-05151570D70A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426578" y="0"/>
            <a:ext cx="5765422" cy="6858000"/>
          </a:xfrm>
          <a:custGeom>
            <a:avLst/>
            <a:gdLst>
              <a:gd name="connsiteX0" fmla="*/ 4105955 w 5765422"/>
              <a:gd name="connsiteY0" fmla="*/ 0 h 6858000"/>
              <a:gd name="connsiteX1" fmla="*/ 5765422 w 5765422"/>
              <a:gd name="connsiteY1" fmla="*/ 0 h 6858000"/>
              <a:gd name="connsiteX2" fmla="*/ 5765422 w 5765422"/>
              <a:gd name="connsiteY2" fmla="*/ 6858000 h 6858000"/>
              <a:gd name="connsiteX3" fmla="*/ 0 w 576542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65422" h="6858000">
                <a:moveTo>
                  <a:pt x="4105955" y="0"/>
                </a:moveTo>
                <a:lnTo>
                  <a:pt x="5765422" y="0"/>
                </a:lnTo>
                <a:lnTo>
                  <a:pt x="5765422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r">
              <a:buNone/>
              <a:defRPr/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30" name="Marcador de posición de imagen 29">
            <a:extLst>
              <a:ext uri="{FF2B5EF4-FFF2-40B4-BE49-F238E27FC236}">
                <a16:creationId xmlns:a16="http://schemas.microsoft.com/office/drawing/2014/main" id="{96FD6FB9-CD68-47AB-A03D-06B72104AF11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-11657" y="-16298"/>
            <a:ext cx="5555640" cy="6874299"/>
          </a:xfrm>
          <a:custGeom>
            <a:avLst/>
            <a:gdLst>
              <a:gd name="connsiteX0" fmla="*/ 0 w 5555640"/>
              <a:gd name="connsiteY0" fmla="*/ 0 h 6874299"/>
              <a:gd name="connsiteX1" fmla="*/ 5555640 w 5555640"/>
              <a:gd name="connsiteY1" fmla="*/ 8960 h 6874299"/>
              <a:gd name="connsiteX2" fmla="*/ 1445237 w 5555640"/>
              <a:gd name="connsiteY2" fmla="*/ 6874299 h 6874299"/>
              <a:gd name="connsiteX3" fmla="*/ 0 w 5555640"/>
              <a:gd name="connsiteY3" fmla="*/ 6874299 h 68742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55640" h="6874299">
                <a:moveTo>
                  <a:pt x="0" y="0"/>
                </a:moveTo>
                <a:lnTo>
                  <a:pt x="5555640" y="8960"/>
                </a:lnTo>
                <a:lnTo>
                  <a:pt x="1445237" y="6874299"/>
                </a:lnTo>
                <a:lnTo>
                  <a:pt x="0" y="6874299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17" name="Marcador de texto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61307" y="4277953"/>
            <a:ext cx="2310968" cy="470424"/>
          </a:xfrm>
        </p:spPr>
        <p:txBody>
          <a:bodyPr lIns="0" rtlCol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B5CEABB6-07DC-46E8-9B57-56EC44A396E5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21" name="Marcador de texto 18">
            <a:extLst>
              <a:ext uri="{FF2B5EF4-FFF2-40B4-BE49-F238E27FC236}">
                <a16:creationId xmlns:a16="http://schemas.microsoft.com/office/drawing/2014/main" id="{D9C3D27C-5291-4A1A-83AC-B52D25F43D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156823" y="4752561"/>
            <a:ext cx="2310968" cy="470424"/>
          </a:xfrm>
        </p:spPr>
        <p:txBody>
          <a:bodyPr lIns="0" rtlCol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25" name="Marcador de texto 18">
            <a:extLst>
              <a:ext uri="{FF2B5EF4-FFF2-40B4-BE49-F238E27FC236}">
                <a16:creationId xmlns:a16="http://schemas.microsoft.com/office/drawing/2014/main" id="{2B757B2D-A738-401D-A78C-05475608F20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869713" y="5217644"/>
            <a:ext cx="2310968" cy="470424"/>
          </a:xfrm>
        </p:spPr>
        <p:txBody>
          <a:bodyPr lIns="0" rtlCol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47" name="Marcador de texto 18">
            <a:extLst>
              <a:ext uri="{FF2B5EF4-FFF2-40B4-BE49-F238E27FC236}">
                <a16:creationId xmlns:a16="http://schemas.microsoft.com/office/drawing/2014/main" id="{AD14F11B-0FDD-41EF-8278-550F37093B1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580046" y="5673201"/>
            <a:ext cx="2310968" cy="470424"/>
          </a:xfrm>
        </p:spPr>
        <p:txBody>
          <a:bodyPr lIns="0" rtlCol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9EB2270B-D707-4103-98F1-E697CEBA71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98571" y="3363686"/>
            <a:ext cx="3907972" cy="555171"/>
          </a:xfrm>
        </p:spPr>
        <p:txBody>
          <a:bodyPr lIns="0" rtlCol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s-ES" noProof="0"/>
              <a:t>Hacer clic para editar</a:t>
            </a:r>
          </a:p>
        </p:txBody>
      </p:sp>
    </p:spTree>
    <p:extLst>
      <p:ext uri="{BB962C8B-B14F-4D97-AF65-F5344CB8AC3E}">
        <p14:creationId xmlns:p14="http://schemas.microsoft.com/office/powerpoint/2010/main" val="389774964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contenido con la imagen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Marcador de posición de imagen 10">
            <a:extLst>
              <a:ext uri="{FF2B5EF4-FFF2-40B4-BE49-F238E27FC236}">
                <a16:creationId xmlns:a16="http://schemas.microsoft.com/office/drawing/2014/main" id="{3583479E-F517-4F8A-9382-5B73D75104D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16886" y="0"/>
            <a:ext cx="6175114" cy="6858000"/>
          </a:xfrm>
          <a:custGeom>
            <a:avLst/>
            <a:gdLst>
              <a:gd name="connsiteX0" fmla="*/ 1341004 w 6175114"/>
              <a:gd name="connsiteY0" fmla="*/ 0 h 6858000"/>
              <a:gd name="connsiteX1" fmla="*/ 6175114 w 6175114"/>
              <a:gd name="connsiteY1" fmla="*/ 0 h 6858000"/>
              <a:gd name="connsiteX2" fmla="*/ 6175114 w 6175114"/>
              <a:gd name="connsiteY2" fmla="*/ 1753853 h 6858000"/>
              <a:gd name="connsiteX3" fmla="*/ 5820369 w 6175114"/>
              <a:gd name="connsiteY3" fmla="*/ 2196189 h 6858000"/>
              <a:gd name="connsiteX4" fmla="*/ 3753019 w 6175114"/>
              <a:gd name="connsiteY4" fmla="*/ 1432910 h 6858000"/>
              <a:gd name="connsiteX5" fmla="*/ 2496678 w 6175114"/>
              <a:gd name="connsiteY5" fmla="*/ 2275742 h 6858000"/>
              <a:gd name="connsiteX6" fmla="*/ 4071059 w 6175114"/>
              <a:gd name="connsiteY6" fmla="*/ 3452528 h 6858000"/>
              <a:gd name="connsiteX7" fmla="*/ 5359131 w 6175114"/>
              <a:gd name="connsiteY7" fmla="*/ 3977321 h 6858000"/>
              <a:gd name="connsiteX8" fmla="*/ 6026758 w 6175114"/>
              <a:gd name="connsiteY8" fmla="*/ 4302039 h 6858000"/>
              <a:gd name="connsiteX9" fmla="*/ 6175114 w 6175114"/>
              <a:gd name="connsiteY9" fmla="*/ 4397461 h 6858000"/>
              <a:gd name="connsiteX10" fmla="*/ 6175114 w 6175114"/>
              <a:gd name="connsiteY10" fmla="*/ 6858000 h 6858000"/>
              <a:gd name="connsiteX11" fmla="*/ 4869473 w 6175114"/>
              <a:gd name="connsiteY11" fmla="*/ 6858000 h 6858000"/>
              <a:gd name="connsiteX12" fmla="*/ 4856472 w 6175114"/>
              <a:gd name="connsiteY12" fmla="*/ 6790487 h 6858000"/>
              <a:gd name="connsiteX13" fmla="*/ 3419067 w 6175114"/>
              <a:gd name="connsiteY13" fmla="*/ 5837920 h 6858000"/>
              <a:gd name="connsiteX14" fmla="*/ 2099173 w 6175114"/>
              <a:gd name="connsiteY14" fmla="*/ 5265482 h 6858000"/>
              <a:gd name="connsiteX15" fmla="*/ 0 w 6175114"/>
              <a:gd name="connsiteY15" fmla="*/ 2434764 h 6858000"/>
              <a:gd name="connsiteX16" fmla="*/ 1315163 w 6175114"/>
              <a:gd name="connsiteY16" fmla="*/ 1627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175114" h="6858000">
                <a:moveTo>
                  <a:pt x="1341004" y="0"/>
                </a:moveTo>
                <a:lnTo>
                  <a:pt x="6175114" y="0"/>
                </a:lnTo>
                <a:lnTo>
                  <a:pt x="6175114" y="1753853"/>
                </a:lnTo>
                <a:lnTo>
                  <a:pt x="5820369" y="2196189"/>
                </a:lnTo>
                <a:cubicBezTo>
                  <a:pt x="5120645" y="1703218"/>
                  <a:pt x="4405009" y="1432910"/>
                  <a:pt x="3753019" y="1432910"/>
                </a:cubicBezTo>
                <a:cubicBezTo>
                  <a:pt x="2989739" y="1432910"/>
                  <a:pt x="2496678" y="1735039"/>
                  <a:pt x="2496678" y="2275742"/>
                </a:cubicBezTo>
                <a:cubicBezTo>
                  <a:pt x="2496678" y="2880092"/>
                  <a:pt x="3148671" y="3086756"/>
                  <a:pt x="4071059" y="3452528"/>
                </a:cubicBezTo>
                <a:lnTo>
                  <a:pt x="5359131" y="3977321"/>
                </a:lnTo>
                <a:cubicBezTo>
                  <a:pt x="5600645" y="4072737"/>
                  <a:pt x="5823711" y="4180452"/>
                  <a:pt x="6026758" y="4302039"/>
                </a:cubicBezTo>
                <a:lnTo>
                  <a:pt x="6175114" y="4397461"/>
                </a:lnTo>
                <a:lnTo>
                  <a:pt x="6175114" y="6858000"/>
                </a:lnTo>
                <a:lnTo>
                  <a:pt x="4869473" y="6858000"/>
                </a:lnTo>
                <a:lnTo>
                  <a:pt x="4856472" y="6790487"/>
                </a:lnTo>
                <a:cubicBezTo>
                  <a:pt x="4737539" y="6344090"/>
                  <a:pt x="4212235" y="6157971"/>
                  <a:pt x="3419067" y="5837920"/>
                </a:cubicBezTo>
                <a:lnTo>
                  <a:pt x="2099173" y="5265482"/>
                </a:lnTo>
                <a:cubicBezTo>
                  <a:pt x="1001854" y="4836066"/>
                  <a:pt x="0" y="3929589"/>
                  <a:pt x="0" y="2434764"/>
                </a:cubicBezTo>
                <a:cubicBezTo>
                  <a:pt x="0" y="1459726"/>
                  <a:pt x="493110" y="590353"/>
                  <a:pt x="1315163" y="16279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83917A6-AC6D-490C-947C-C8BDB0A54B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9456" y="3257550"/>
            <a:ext cx="4203247" cy="743744"/>
          </a:xfrm>
        </p:spPr>
        <p:txBody>
          <a:bodyPr lIns="0" rtlCol="0" anchor="t">
            <a:noAutofit/>
          </a:bodyPr>
          <a:lstStyle>
            <a:lvl1pPr>
              <a:defRPr sz="2800" cap="all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 noProof="0"/>
              <a:t>Haga clic para editar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772EF9B-97B0-4909-B1C8-B680035F9D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9456" y="4238625"/>
            <a:ext cx="4203247" cy="1800225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41881D0-A955-463B-814E-4977DB443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60B6947-085B-4130-82A4-5D464A42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BD21287-635C-42C2-8343-AB4B83FB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9FF96520-E4CE-4EAD-8ABF-1D2297D6B3AA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cxnSp>
        <p:nvCxnSpPr>
          <p:cNvPr id="31" name="Conector recto 30">
            <a:extLst>
              <a:ext uri="{FF2B5EF4-FFF2-40B4-BE49-F238E27FC236}">
                <a16:creationId xmlns:a16="http://schemas.microsoft.com/office/drawing/2014/main" id="{6BF3408D-E369-4A9E-ABF8-0D643DDD2F9A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30480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97884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contenido con la imagen 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Marcador de posición de imagen 17">
            <a:extLst>
              <a:ext uri="{FF2B5EF4-FFF2-40B4-BE49-F238E27FC236}">
                <a16:creationId xmlns:a16="http://schemas.microsoft.com/office/drawing/2014/main" id="{1FBFD526-F385-422D-A7A7-BCE72D8141B2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3"/>
            <a:ext cx="5288281" cy="6857999"/>
          </a:xfrm>
          <a:custGeom>
            <a:avLst/>
            <a:gdLst>
              <a:gd name="connsiteX0" fmla="*/ 0 w 5288281"/>
              <a:gd name="connsiteY0" fmla="*/ 0 h 6857999"/>
              <a:gd name="connsiteX1" fmla="*/ 1707378 w 5288281"/>
              <a:gd name="connsiteY1" fmla="*/ 0 h 6857999"/>
              <a:gd name="connsiteX2" fmla="*/ 1707378 w 5288281"/>
              <a:gd name="connsiteY2" fmla="*/ 1511096 h 6857999"/>
              <a:gd name="connsiteX3" fmla="*/ 5288281 w 5288281"/>
              <a:gd name="connsiteY3" fmla="*/ 1511096 h 6857999"/>
              <a:gd name="connsiteX4" fmla="*/ 5288281 w 5288281"/>
              <a:gd name="connsiteY4" fmla="*/ 3253159 h 6857999"/>
              <a:gd name="connsiteX5" fmla="*/ 1707378 w 5288281"/>
              <a:gd name="connsiteY5" fmla="*/ 3253159 h 6857999"/>
              <a:gd name="connsiteX6" fmla="*/ 1707378 w 5288281"/>
              <a:gd name="connsiteY6" fmla="*/ 5115860 h 6857999"/>
              <a:gd name="connsiteX7" fmla="*/ 5272034 w 5288281"/>
              <a:gd name="connsiteY7" fmla="*/ 5115860 h 6857999"/>
              <a:gd name="connsiteX8" fmla="*/ 5272034 w 5288281"/>
              <a:gd name="connsiteY8" fmla="*/ 6857999 h 6857999"/>
              <a:gd name="connsiteX9" fmla="*/ 0 w 5288281"/>
              <a:gd name="connsiteY9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288281" h="6857999">
                <a:moveTo>
                  <a:pt x="0" y="0"/>
                </a:moveTo>
                <a:lnTo>
                  <a:pt x="1707378" y="0"/>
                </a:lnTo>
                <a:lnTo>
                  <a:pt x="1707378" y="1511096"/>
                </a:lnTo>
                <a:lnTo>
                  <a:pt x="5288281" y="1511096"/>
                </a:lnTo>
                <a:lnTo>
                  <a:pt x="5288281" y="3253159"/>
                </a:lnTo>
                <a:lnTo>
                  <a:pt x="1707378" y="3253159"/>
                </a:lnTo>
                <a:lnTo>
                  <a:pt x="1707378" y="5115860"/>
                </a:lnTo>
                <a:lnTo>
                  <a:pt x="5272034" y="5115860"/>
                </a:lnTo>
                <a:lnTo>
                  <a:pt x="5272034" y="6857999"/>
                </a:lnTo>
                <a:lnTo>
                  <a:pt x="0" y="6857999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31" name="Título 1">
            <a:extLst>
              <a:ext uri="{FF2B5EF4-FFF2-40B4-BE49-F238E27FC236}">
                <a16:creationId xmlns:a16="http://schemas.microsoft.com/office/drawing/2014/main" id="{B2DB8B03-EE62-48FF-8583-59DFBBEDA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3720" y="1419438"/>
            <a:ext cx="4450080" cy="924808"/>
          </a:xfrm>
        </p:spPr>
        <p:txBody>
          <a:bodyPr lIns="0" rtlCol="0" anchor="t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3" name="Marcador de texto 8">
            <a:extLst>
              <a:ext uri="{FF2B5EF4-FFF2-40B4-BE49-F238E27FC236}">
                <a16:creationId xmlns:a16="http://schemas.microsoft.com/office/drawing/2014/main" id="{EAF98237-032C-4FA5-B76D-C29FB5F6FF7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366082" y="3009550"/>
            <a:ext cx="1254314" cy="360000"/>
          </a:xfrm>
        </p:spPr>
        <p:txBody>
          <a:bodyPr rtlCol="0" anchor="ctr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Viñeta 1</a:t>
            </a:r>
          </a:p>
        </p:txBody>
      </p:sp>
      <p:sp>
        <p:nvSpPr>
          <p:cNvPr id="34" name="Marcador de texto 8">
            <a:extLst>
              <a:ext uri="{FF2B5EF4-FFF2-40B4-BE49-F238E27FC236}">
                <a16:creationId xmlns:a16="http://schemas.microsoft.com/office/drawing/2014/main" id="{44353DAE-0553-4AB4-8929-C4F0C1424E10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366082" y="4017086"/>
            <a:ext cx="1254314" cy="360000"/>
          </a:xfrm>
        </p:spPr>
        <p:txBody>
          <a:bodyPr rtlCol="0" anchor="ctr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Viñeta 1</a:t>
            </a:r>
          </a:p>
        </p:txBody>
      </p:sp>
      <p:sp>
        <p:nvSpPr>
          <p:cNvPr id="35" name="Marcador de texto 8">
            <a:extLst>
              <a:ext uri="{FF2B5EF4-FFF2-40B4-BE49-F238E27FC236}">
                <a16:creationId xmlns:a16="http://schemas.microsoft.com/office/drawing/2014/main" id="{9651CB4B-B007-4E99-9371-20279E8FF7B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366082" y="4957948"/>
            <a:ext cx="1254314" cy="360000"/>
          </a:xfrm>
        </p:spPr>
        <p:txBody>
          <a:bodyPr rtlCol="0" anchor="ctr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Viñeta 1</a:t>
            </a:r>
          </a:p>
        </p:txBody>
      </p:sp>
      <p:sp>
        <p:nvSpPr>
          <p:cNvPr id="36" name="Marcador de texto 8">
            <a:extLst>
              <a:ext uri="{FF2B5EF4-FFF2-40B4-BE49-F238E27FC236}">
                <a16:creationId xmlns:a16="http://schemas.microsoft.com/office/drawing/2014/main" id="{C0437717-0C1B-4589-AEF7-D8E934F4119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903720" y="2816574"/>
            <a:ext cx="561421" cy="627254"/>
          </a:xfrm>
        </p:spPr>
        <p:txBody>
          <a:bodyPr rtlCol="0" anchor="ctr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US" sz="4400" b="1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#</a:t>
            </a:r>
          </a:p>
        </p:txBody>
      </p:sp>
      <p:sp>
        <p:nvSpPr>
          <p:cNvPr id="39" name="Marcador de texto 8">
            <a:extLst>
              <a:ext uri="{FF2B5EF4-FFF2-40B4-BE49-F238E27FC236}">
                <a16:creationId xmlns:a16="http://schemas.microsoft.com/office/drawing/2014/main" id="{BE01B6B4-5A67-4429-A312-A531EC3BF42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903720" y="3805802"/>
            <a:ext cx="561421" cy="627254"/>
          </a:xfrm>
        </p:spPr>
        <p:txBody>
          <a:bodyPr rtlCol="0" anchor="ctr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US" sz="4400" b="1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#</a:t>
            </a:r>
          </a:p>
        </p:txBody>
      </p:sp>
      <p:sp>
        <p:nvSpPr>
          <p:cNvPr id="40" name="Marcador de texto 8">
            <a:extLst>
              <a:ext uri="{FF2B5EF4-FFF2-40B4-BE49-F238E27FC236}">
                <a16:creationId xmlns:a16="http://schemas.microsoft.com/office/drawing/2014/main" id="{1673722D-82CF-4D94-9D83-D95A8DE5ACE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903721" y="4795030"/>
            <a:ext cx="561421" cy="627254"/>
          </a:xfrm>
        </p:spPr>
        <p:txBody>
          <a:bodyPr rtlCol="0" anchor="ctr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US" sz="4400" b="1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#</a:t>
            </a:r>
          </a:p>
        </p:txBody>
      </p:sp>
      <p:sp>
        <p:nvSpPr>
          <p:cNvPr id="41" name="Marcador de texto 18">
            <a:extLst>
              <a:ext uri="{FF2B5EF4-FFF2-40B4-BE49-F238E27FC236}">
                <a16:creationId xmlns:a16="http://schemas.microsoft.com/office/drawing/2014/main" id="{05767D4F-E20C-4F37-B411-A7F221B6A85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629106" y="3074238"/>
            <a:ext cx="2427514" cy="715169"/>
          </a:xfrm>
        </p:spPr>
        <p:txBody>
          <a:bodyPr lIns="0" rtlCol="0" anchor="t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42" name="Marcador de texto 18">
            <a:extLst>
              <a:ext uri="{FF2B5EF4-FFF2-40B4-BE49-F238E27FC236}">
                <a16:creationId xmlns:a16="http://schemas.microsoft.com/office/drawing/2014/main" id="{BB90A96A-A614-41C0-9759-F6C15AE6806E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629106" y="4074889"/>
            <a:ext cx="2427514" cy="715169"/>
          </a:xfrm>
        </p:spPr>
        <p:txBody>
          <a:bodyPr lIns="0" rtlCol="0" anchor="t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43" name="Marcador de texto 18">
            <a:extLst>
              <a:ext uri="{FF2B5EF4-FFF2-40B4-BE49-F238E27FC236}">
                <a16:creationId xmlns:a16="http://schemas.microsoft.com/office/drawing/2014/main" id="{983AE7FC-57B1-4AB3-8EAA-A85904DBBE97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629106" y="5016921"/>
            <a:ext cx="2427514" cy="715169"/>
          </a:xfrm>
        </p:spPr>
        <p:txBody>
          <a:bodyPr lIns="0" rtlCol="0" anchor="t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15" name="Marcador de fecha 1">
            <a:extLst>
              <a:ext uri="{FF2B5EF4-FFF2-40B4-BE49-F238E27FC236}">
                <a16:creationId xmlns:a16="http://schemas.microsoft.com/office/drawing/2014/main" id="{8AECD175-60EB-459F-BA4C-8E4DE7BC01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/>
              <a:t>7/01/20XX</a:t>
            </a:r>
          </a:p>
        </p:txBody>
      </p:sp>
      <p:sp>
        <p:nvSpPr>
          <p:cNvPr id="16" name="Marcador de pie de página 2">
            <a:extLst>
              <a:ext uri="{FF2B5EF4-FFF2-40B4-BE49-F238E27FC236}">
                <a16:creationId xmlns:a16="http://schemas.microsoft.com/office/drawing/2014/main" id="{2180FF4C-4A98-4E30-B414-026CEECAE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17" name="Marcador de número de diapositiva 7">
            <a:extLst>
              <a:ext uri="{FF2B5EF4-FFF2-40B4-BE49-F238E27FC236}">
                <a16:creationId xmlns:a16="http://schemas.microsoft.com/office/drawing/2014/main" id="{9498BBC0-E864-44E0-8C60-D13DC062B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9FF96520-E4CE-4EAD-8ABF-1D2297D6B3AA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7612908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040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611C53D-85FC-41D8-9A69-F4734072CC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4142" y="2046288"/>
            <a:ext cx="5544458" cy="823912"/>
          </a:xfrm>
        </p:spPr>
        <p:txBody>
          <a:bodyPr rtlCol="0" anchor="b">
            <a:norm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17446CE-03E2-409B-B8EF-7C188C1E68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4142" y="3162300"/>
            <a:ext cx="5544458" cy="3027362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30F4FC59-2ADF-4A3F-BBF9-07FF022209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240588" y="2046288"/>
            <a:ext cx="4114800" cy="823912"/>
          </a:xfrm>
        </p:spPr>
        <p:txBody>
          <a:bodyPr rtlCol="0" anchor="b">
            <a:norm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47F889E-7C42-4396-AEE8-7B337AFAF1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240588" y="3162300"/>
            <a:ext cx="4114800" cy="3027362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33D57D1-26E8-4CE2-AAA6-482AA55FCF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BC24918E-7FEA-4406-B5C4-9CA22363D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6015B8D0-7EB3-42DC-AD4D-51B34268A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FF96520-E4CE-4EAD-8ABF-1D2297D6B3AA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2FF7DCBA-487E-4B33-BB90-0DADF952C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319657" cy="924808"/>
          </a:xfrm>
        </p:spPr>
        <p:txBody>
          <a:bodyPr lIns="0" rtlCol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5679E440-088D-4C5E-AE96-53292A60A147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12513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endParaRPr lang="es-E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FF96520-E4CE-4EAD-8ABF-1D2297D6B3AA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7720688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s-ES" noProof="0"/>
              <a:t>1/07/20XX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FF96520-E4CE-4EAD-8ABF-1D2297D6B3AA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310759164"/>
      </p:ext>
    </p:extLst>
  </p:cSld>
  <p:clrMapOvr>
    <a:masterClrMapping/>
  </p:clrMapOvr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s-ES" noProof="0"/>
              <a:t>1/07/20XX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FF96520-E4CE-4EAD-8ABF-1D2297D6B3AA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750501383"/>
      </p:ext>
    </p:extLst>
  </p:cSld>
  <p:clrMapOvr>
    <a:masterClrMapping/>
  </p:clrMapOvr>
  <p:hf hd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s-ES" noProof="0"/>
              <a:t>1/07/20XX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FF96520-E4CE-4EAD-8ABF-1D2297D6B3AA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90267604"/>
      </p:ext>
    </p:extLst>
  </p:cSld>
  <p:clrMapOvr>
    <a:masterClrMapping/>
  </p:clrMapOvr>
  <p:hf hd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pPr rtl="0"/>
            <a:r>
              <a:rPr lang="es-ES" noProof="0"/>
              <a:t>1/07/20XX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9FF96520-E4CE-4EAD-8ABF-1D2297D6B3AA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745806581"/>
      </p:ext>
    </p:extLst>
  </p:cSld>
  <p:clrMapOvr>
    <a:masterClrMapping/>
  </p:clrMapOvr>
  <p:hf hd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s-ES" noProof="0"/>
              <a:t>1/07/20XX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FF96520-E4CE-4EAD-8ABF-1D2297D6B3AA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334308667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pPr rtl="0"/>
            <a:r>
              <a:rPr lang="es-ES" noProof="0"/>
              <a:t>1/07/20XX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pPr rtl="0"/>
            <a:fld id="{9FF96520-E4CE-4EAD-8ABF-1D2297D6B3AA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6060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6" r:id="rId1"/>
    <p:sldLayoutId id="2147483887" r:id="rId2"/>
    <p:sldLayoutId id="2147483888" r:id="rId3"/>
    <p:sldLayoutId id="2147483889" r:id="rId4"/>
    <p:sldLayoutId id="2147483890" r:id="rId5"/>
    <p:sldLayoutId id="2147483891" r:id="rId6"/>
    <p:sldLayoutId id="2147483892" r:id="rId7"/>
    <p:sldLayoutId id="2147483893" r:id="rId8"/>
    <p:sldLayoutId id="2147483894" r:id="rId9"/>
    <p:sldLayoutId id="2147483895" r:id="rId10"/>
    <p:sldLayoutId id="2147483896" r:id="rId11"/>
    <p:sldLayoutId id="2147483897" r:id="rId12"/>
    <p:sldLayoutId id="2147483898" r:id="rId13"/>
    <p:sldLayoutId id="2147483899" r:id="rId14"/>
    <p:sldLayoutId id="2147483900" r:id="rId15"/>
    <p:sldLayoutId id="2147483901" r:id="rId16"/>
    <p:sldLayoutId id="2147483902" r:id="rId17"/>
    <p:sldLayoutId id="2147483903" r:id="rId18"/>
    <p:sldLayoutId id="2147483904" r:id="rId19"/>
    <p:sldLayoutId id="2147483905" r:id="rId20"/>
    <p:sldLayoutId id="2147483906" r:id="rId21"/>
    <p:sldLayoutId id="2147483907" r:id="rId22"/>
    <p:sldLayoutId id="2147483908" r:id="rId23"/>
    <p:sldLayoutId id="2147483909" r:id="rId24"/>
    <p:sldLayoutId id="2147483910" r:id="rId25"/>
    <p:sldLayoutId id="2147483911" r:id="rId26"/>
    <p:sldLayoutId id="2147483912" r:id="rId27"/>
    <p:sldLayoutId id="2147483914" r:id="rId28"/>
    <p:sldLayoutId id="2147483915" r:id="rId29"/>
    <p:sldLayoutId id="2147483916" r:id="rId30"/>
    <p:sldLayoutId id="2147483678" r:id="rId31"/>
    <p:sldLayoutId id="2147483679" r:id="rId32"/>
    <p:sldLayoutId id="2147483653" r:id="rId33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17.jpeg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8.xml"/><Relationship Id="rId6" Type="http://schemas.openxmlformats.org/officeDocument/2006/relationships/chart" Target="../charts/chart6.xml"/><Relationship Id="rId5" Type="http://schemas.openxmlformats.org/officeDocument/2006/relationships/chart" Target="../charts/chart5.xml"/><Relationship Id="rId4" Type="http://schemas.openxmlformats.org/officeDocument/2006/relationships/chart" Target="../charts/char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hyperlink" Target="http://www.pngall.com/versus-png/download/54593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Marcador de posición de imagen 9">
            <a:extLst>
              <a:ext uri="{FF2B5EF4-FFF2-40B4-BE49-F238E27FC236}">
                <a16:creationId xmlns:a16="http://schemas.microsoft.com/office/drawing/2014/main" id="{54164480-ECF3-4F09-B48E-13A40EAE5A3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7812" b="7812"/>
          <a:stretch/>
        </p:blipFill>
        <p:spPr>
          <a:xfrm>
            <a:off x="0" y="0"/>
            <a:ext cx="12192000" cy="6858000"/>
          </a:xfrm>
        </p:spPr>
      </p:pic>
      <p:sp>
        <p:nvSpPr>
          <p:cNvPr id="18" name="Marcador de texto 17">
            <a:extLst>
              <a:ext uri="{FF2B5EF4-FFF2-40B4-BE49-F238E27FC236}">
                <a16:creationId xmlns:a16="http://schemas.microsoft.com/office/drawing/2014/main" id="{20C49F68-0122-45AF-8FB2-4A73D67BEF4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 rtlCol="0"/>
          <a:lstStyle/>
          <a:p>
            <a:pPr rtl="0"/>
            <a:r>
              <a:rPr lang="es-ES" dirty="0">
                <a:solidFill>
                  <a:srgbClr val="E8B968"/>
                </a:solidFill>
              </a:rPr>
              <a:t>C</a:t>
            </a:r>
          </a:p>
        </p:txBody>
      </p:sp>
      <p:sp>
        <p:nvSpPr>
          <p:cNvPr id="17" name="Marcador de texto 16">
            <a:extLst>
              <a:ext uri="{FF2B5EF4-FFF2-40B4-BE49-F238E27FC236}">
                <a16:creationId xmlns:a16="http://schemas.microsoft.com/office/drawing/2014/main" id="{B0FFBF6C-2281-4A59-8BF0-A256739C0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rtlCol="0"/>
          <a:lstStyle/>
          <a:p>
            <a:pPr rtl="0"/>
            <a:r>
              <a:rPr lang="es-ES" dirty="0">
                <a:solidFill>
                  <a:srgbClr val="E8B968"/>
                </a:solidFill>
              </a:rPr>
              <a:t>P</a:t>
            </a:r>
          </a:p>
        </p:txBody>
      </p:sp>
      <p:sp>
        <p:nvSpPr>
          <p:cNvPr id="19" name="Marcador de texto 18">
            <a:extLst>
              <a:ext uri="{FF2B5EF4-FFF2-40B4-BE49-F238E27FC236}">
                <a16:creationId xmlns:a16="http://schemas.microsoft.com/office/drawing/2014/main" id="{5C600DDB-51C1-4E0E-8FC1-10C888E4E7C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 rtlCol="0"/>
          <a:lstStyle/>
          <a:p>
            <a:pPr rtl="0"/>
            <a:r>
              <a:rPr lang="es-ES" dirty="0">
                <a:solidFill>
                  <a:srgbClr val="E8B968"/>
                </a:solidFill>
              </a:rPr>
              <a:t>M</a:t>
            </a:r>
          </a:p>
        </p:txBody>
      </p:sp>
      <p:sp>
        <p:nvSpPr>
          <p:cNvPr id="23" name="Título 22">
            <a:extLst>
              <a:ext uri="{FF2B5EF4-FFF2-40B4-BE49-F238E27FC236}">
                <a16:creationId xmlns:a16="http://schemas.microsoft.com/office/drawing/2014/main" id="{EE427349-2C23-4643-A4C8-552661FAA5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73216" y="3701814"/>
            <a:ext cx="8997517" cy="1277857"/>
          </a:xfrm>
        </p:spPr>
        <p:txBody>
          <a:bodyPr rtlCol="0">
            <a:normAutofit/>
          </a:bodyPr>
          <a:lstStyle/>
          <a:p>
            <a:pPr rtl="0">
              <a:lnSpc>
                <a:spcPct val="80000"/>
              </a:lnSpc>
            </a:pPr>
            <a:r>
              <a:rPr lang="es-E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Mi primer camello</a:t>
            </a:r>
          </a:p>
        </p:txBody>
      </p:sp>
      <p:sp>
        <p:nvSpPr>
          <p:cNvPr id="32" name="Subtítulo 31">
            <a:extLst>
              <a:ext uri="{FF2B5EF4-FFF2-40B4-BE49-F238E27FC236}">
                <a16:creationId xmlns:a16="http://schemas.microsoft.com/office/drawing/2014/main" id="{F69B5076-6A18-4AD8-A2C2-DB967CF6EE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64316" y="5792866"/>
            <a:ext cx="3677297" cy="682094"/>
          </a:xfrm>
        </p:spPr>
        <p:txBody>
          <a:bodyPr rtlCol="0"/>
          <a:lstStyle/>
          <a:p>
            <a:pPr rtl="0"/>
            <a:r>
              <a:rPr lang="es-ES" dirty="0"/>
              <a:t>Los borbotones</a:t>
            </a:r>
          </a:p>
        </p:txBody>
      </p:sp>
      <p:cxnSp>
        <p:nvCxnSpPr>
          <p:cNvPr id="34" name="Conector recto 33">
            <a:extLst>
              <a:ext uri="{FF2B5EF4-FFF2-40B4-BE49-F238E27FC236}">
                <a16:creationId xmlns:a16="http://schemas.microsoft.com/office/drawing/2014/main" id="{BC4BB374-4C53-4405-B3D6-928C68A87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2536371" y="2017985"/>
            <a:ext cx="0" cy="153432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FCDDB411-0E13-3741-911B-CFCB74C5BA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4245428" y="5655432"/>
            <a:ext cx="3318888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63108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arcador de posición de imagen 6">
            <a:extLst>
              <a:ext uri="{FF2B5EF4-FFF2-40B4-BE49-F238E27FC236}">
                <a16:creationId xmlns:a16="http://schemas.microsoft.com/office/drawing/2014/main" id="{206F9951-1544-4FB3-80F2-82D60E16068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17" name="Marcador de texto 16">
            <a:extLst>
              <a:ext uri="{FF2B5EF4-FFF2-40B4-BE49-F238E27FC236}">
                <a16:creationId xmlns:a16="http://schemas.microsoft.com/office/drawing/2014/main" id="{F231ED10-0A83-49CE-98FA-D420E3AAC72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140500" y="3341230"/>
            <a:ext cx="1500624" cy="1681163"/>
          </a:xfrm>
        </p:spPr>
        <p:txBody>
          <a:bodyPr rtlCol="0"/>
          <a:lstStyle/>
          <a:p>
            <a:pPr rtl="0"/>
            <a:r>
              <a:rPr lang="es-ES" dirty="0">
                <a:solidFill>
                  <a:srgbClr val="E8B968"/>
                </a:solidFill>
              </a:rPr>
              <a:t>C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45997A14-473C-4DE2-94EB-80C3F334E4B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7397" y="1184069"/>
            <a:ext cx="1253665" cy="1681163"/>
          </a:xfrm>
        </p:spPr>
        <p:txBody>
          <a:bodyPr rtlCol="0"/>
          <a:lstStyle/>
          <a:p>
            <a:pPr rtl="0"/>
            <a:r>
              <a:rPr lang="es-ES" dirty="0">
                <a:solidFill>
                  <a:srgbClr val="E8B968"/>
                </a:solidFill>
              </a:rPr>
              <a:t>M</a:t>
            </a: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72958308-20D5-405F-BD76-550B9140B04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637147" y="543781"/>
            <a:ext cx="1253665" cy="1681163"/>
          </a:xfrm>
        </p:spPr>
        <p:txBody>
          <a:bodyPr rtlCol="0"/>
          <a:lstStyle/>
          <a:p>
            <a:pPr rtl="0"/>
            <a:r>
              <a:rPr lang="es-ES" dirty="0">
                <a:solidFill>
                  <a:srgbClr val="E8B968"/>
                </a:solidFill>
              </a:rPr>
              <a:t>P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29DE7F2-E890-4744-88DD-A75F5E300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6143" y="5201920"/>
            <a:ext cx="6450390" cy="992505"/>
          </a:xfrm>
        </p:spPr>
        <p:txBody>
          <a:bodyPr rtlCol="0">
            <a:noAutofit/>
          </a:bodyPr>
          <a:lstStyle/>
          <a:p>
            <a:pPr rtl="0"/>
            <a:r>
              <a:rPr lang="es-ES" spc="-50" dirty="0"/>
              <a:t>Información general de la empresa</a:t>
            </a:r>
          </a:p>
        </p:txBody>
      </p:sp>
      <p:sp>
        <p:nvSpPr>
          <p:cNvPr id="34" name="Gráfico 8">
            <a:extLst>
              <a:ext uri="{FF2B5EF4-FFF2-40B4-BE49-F238E27FC236}">
                <a16:creationId xmlns:a16="http://schemas.microsoft.com/office/drawing/2014/main" id="{2605E566-83BF-4E26-ABAF-2EFCD9336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845311" y="1857400"/>
            <a:ext cx="691575" cy="8866"/>
          </a:xfrm>
          <a:custGeom>
            <a:avLst/>
            <a:gdLst>
              <a:gd name="connsiteX0" fmla="*/ 691576 w 691575"/>
              <a:gd name="connsiteY0" fmla="*/ 0 h 8866"/>
              <a:gd name="connsiteX1" fmla="*/ 0 w 691575"/>
              <a:gd name="connsiteY1" fmla="*/ 0 h 8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91575" h="8866">
                <a:moveTo>
                  <a:pt x="691576" y="0"/>
                </a:moveTo>
                <a:lnTo>
                  <a:pt x="0" y="0"/>
                </a:lnTo>
              </a:path>
            </a:pathLst>
          </a:custGeom>
          <a:ln w="19050" cap="flat">
            <a:solidFill>
              <a:srgbClr val="C3EF0C"/>
            </a:solidFill>
            <a:prstDash val="solid"/>
            <a:miter/>
          </a:ln>
        </p:spPr>
        <p:txBody>
          <a:bodyPr rtlCol="0" anchor="ctr"/>
          <a:lstStyle/>
          <a:p>
            <a:pPr rtl="0"/>
            <a:endParaRPr lang="es-ES"/>
          </a:p>
        </p:txBody>
      </p:sp>
      <p:sp>
        <p:nvSpPr>
          <p:cNvPr id="4" name="Gráfico 8">
            <a:extLst>
              <a:ext uri="{FF2B5EF4-FFF2-40B4-BE49-F238E27FC236}">
                <a16:creationId xmlns:a16="http://schemas.microsoft.com/office/drawing/2014/main" id="{2DBA301F-6BB2-41DC-8962-5D0CC49F7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565384" y="1857931"/>
            <a:ext cx="922101" cy="2573623"/>
          </a:xfrm>
          <a:custGeom>
            <a:avLst/>
            <a:gdLst>
              <a:gd name="connsiteX0" fmla="*/ 922101 w 922101"/>
              <a:gd name="connsiteY0" fmla="*/ 2615575 h 2615575"/>
              <a:gd name="connsiteX1" fmla="*/ 922101 w 922101"/>
              <a:gd name="connsiteY1" fmla="*/ 1134894 h 2615575"/>
              <a:gd name="connsiteX2" fmla="*/ 922101 w 922101"/>
              <a:gd name="connsiteY2" fmla="*/ 0 h 2615575"/>
              <a:gd name="connsiteX3" fmla="*/ 0 w 922101"/>
              <a:gd name="connsiteY3" fmla="*/ 0 h 2615575"/>
              <a:gd name="connsiteX0" fmla="*/ 922101 w 922101"/>
              <a:gd name="connsiteY0" fmla="*/ 2332208 h 2332208"/>
              <a:gd name="connsiteX1" fmla="*/ 922101 w 922101"/>
              <a:gd name="connsiteY1" fmla="*/ 1134894 h 2332208"/>
              <a:gd name="connsiteX2" fmla="*/ 922101 w 922101"/>
              <a:gd name="connsiteY2" fmla="*/ 0 h 2332208"/>
              <a:gd name="connsiteX3" fmla="*/ 0 w 922101"/>
              <a:gd name="connsiteY3" fmla="*/ 0 h 233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22101" h="2332208">
                <a:moveTo>
                  <a:pt x="922101" y="2332208"/>
                </a:moveTo>
                <a:lnTo>
                  <a:pt x="922101" y="1134894"/>
                </a:lnTo>
                <a:lnTo>
                  <a:pt x="922101" y="0"/>
                </a:lnTo>
                <a:lnTo>
                  <a:pt x="0" y="0"/>
                </a:lnTo>
              </a:path>
            </a:pathLst>
          </a:custGeom>
          <a:noFill/>
          <a:ln w="19050" cap="flat">
            <a:solidFill>
              <a:srgbClr val="C3EF0C"/>
            </a:solidFill>
            <a:prstDash val="solid"/>
            <a:miter/>
          </a:ln>
        </p:spPr>
        <p:txBody>
          <a:bodyPr rtlCol="0" anchor="ctr"/>
          <a:lstStyle/>
          <a:p>
            <a:pPr rtl="0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448667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06E82690-B145-4D4F-B2D1-0B2A8C50FD71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268184" y="2774421"/>
            <a:ext cx="2941600" cy="360000"/>
          </a:xfrm>
        </p:spPr>
        <p:txBody>
          <a:bodyPr rtlCol="0">
            <a:normAutofit/>
          </a:bodyPr>
          <a:lstStyle/>
          <a:p>
            <a:pPr rtl="0"/>
            <a:r>
              <a:rPr lang="es-ES" dirty="0"/>
              <a:t>Captación de ofertas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7640DF9D-0C9E-4C5D-9635-6B4DE10CCEE5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268184" y="3261403"/>
            <a:ext cx="2941600" cy="2814815"/>
          </a:xfrm>
        </p:spPr>
        <p:txBody>
          <a:bodyPr vert="horz" lIns="91440" tIns="45720" rIns="91440" bIns="45720" rtlCol="0" anchor="t">
            <a:noAutofit/>
          </a:bodyPr>
          <a:lstStyle/>
          <a:p>
            <a:pPr rtl="0"/>
            <a:r>
              <a:rPr lang="es-ES" noProof="1"/>
              <a:t>Sera la labor inicial en nuestro proceso, en donde se contacta con empresas para que por medio de muestra plataforma oferten sus vacantes con las características adecuadas a nuestra comunidad, con el fin de captar la mayor cantidad de ofertas para estudiantes y recién graduados que hay en el mercado.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A4E0A63-A388-49B1-A04E-27CE9BD62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746604"/>
            <a:ext cx="10515600" cy="924808"/>
          </a:xfrm>
        </p:spPr>
        <p:txBody>
          <a:bodyPr rtlCol="0"/>
          <a:lstStyle/>
          <a:p>
            <a:pPr rtl="0"/>
            <a:r>
              <a:rPr lang="es-ES" dirty="0"/>
              <a:t>Modelo de negocio</a:t>
            </a:r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40297407-CE4E-4284-879D-AEC395713625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/>
        <p:txBody>
          <a:bodyPr rtlCol="0">
            <a:normAutofit/>
          </a:bodyPr>
          <a:lstStyle/>
          <a:p>
            <a:pPr rtl="0"/>
            <a:r>
              <a:rPr lang="es-ES" dirty="0"/>
              <a:t>vinculación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F5C3A7BE-F7FC-4942-A31A-491A8A806103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4706975" y="4605831"/>
            <a:ext cx="2941600" cy="1396383"/>
          </a:xfrm>
        </p:spPr>
        <p:txBody>
          <a:bodyPr vert="horz" lIns="91440" tIns="45720" rIns="91440" bIns="45720" rtlCol="0" anchor="t">
            <a:noAutofit/>
          </a:bodyPr>
          <a:lstStyle/>
          <a:p>
            <a:pPr rtl="0"/>
            <a:r>
              <a:rPr lang="es-ES" noProof="1"/>
              <a:t>El proceso por el cual las universidades adceden a nuestras vacantes, aportando económicamente a nuestra compañía proporcional a los usuarios quienes se veneficiaran de nuestros servicios.</a:t>
            </a: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95CCE699-03D1-4642-B46A-B14EF17DA183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8236279" y="3033958"/>
            <a:ext cx="2941600" cy="714868"/>
          </a:xfrm>
        </p:spPr>
        <p:txBody>
          <a:bodyPr rtlCol="0">
            <a:normAutofit/>
          </a:bodyPr>
          <a:lstStyle/>
          <a:p>
            <a:pPr rtl="0"/>
            <a:r>
              <a:rPr lang="es-ES" dirty="0"/>
              <a:t>Apertura de proceso de contratación</a:t>
            </a:r>
          </a:p>
        </p:txBody>
      </p:sp>
      <p:sp>
        <p:nvSpPr>
          <p:cNvPr id="10" name="Marcador de texto 9">
            <a:extLst>
              <a:ext uri="{FF2B5EF4-FFF2-40B4-BE49-F238E27FC236}">
                <a16:creationId xmlns:a16="http://schemas.microsoft.com/office/drawing/2014/main" id="{BC1DF189-6F2F-4C21-88CC-C82D3D0D147B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8188868" y="3633240"/>
            <a:ext cx="2941600" cy="2044316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es-ES" noProof="1"/>
              <a:t>Es la etapa por la cual nosotros captamos las necesidades de las compañías del, formato, medio, tiempo y disposición de los tatos de los postulantes para que con esto se facilite el proceso de selección y contratación de nuestros candidatos.,</a:t>
            </a:r>
          </a:p>
        </p:txBody>
      </p:sp>
      <p:sp>
        <p:nvSpPr>
          <p:cNvPr id="11" name="Marcador de fecha 10">
            <a:extLst>
              <a:ext uri="{FF2B5EF4-FFF2-40B4-BE49-F238E27FC236}">
                <a16:creationId xmlns:a16="http://schemas.microsoft.com/office/drawing/2014/main" id="{B4C05DEF-58BE-478D-BC6C-655338652023}"/>
              </a:ext>
            </a:extLst>
          </p:cNvPr>
          <p:cNvSpPr>
            <a:spLocks noGrp="1"/>
          </p:cNvSpPr>
          <p:nvPr>
            <p:ph type="dt" sz="half" idx="20"/>
          </p:nvPr>
        </p:nvSpPr>
        <p:spPr>
          <a:xfrm>
            <a:off x="1034142" y="6492875"/>
            <a:ext cx="2743200" cy="365125"/>
          </a:xfrm>
        </p:spPr>
        <p:txBody>
          <a:bodyPr rtlCol="0"/>
          <a:lstStyle/>
          <a:p>
            <a:pPr rtl="0"/>
            <a:r>
              <a:rPr lang="es-ES" dirty="0"/>
              <a:t>7/01/20XX</a:t>
            </a:r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005C44B1-BA82-483C-BD91-F89067442F9E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es-ES"/>
              <a:t>Presentación de lanzamiento</a:t>
            </a:r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9ED4A67-3A46-4F54-A12A-EAE1B53E6457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548427" y="6371399"/>
            <a:ext cx="2743200" cy="365125"/>
          </a:xfrm>
        </p:spPr>
        <p:txBody>
          <a:bodyPr rtlCol="0"/>
          <a:lstStyle/>
          <a:p>
            <a:pPr rtl="0"/>
            <a:fld id="{19B51A1E-902D-48AF-9020-955120F399B6}" type="slidenum">
              <a:rPr lang="es-ES" smtClean="0"/>
              <a:pPr rtl="0"/>
              <a:t>11</a:t>
            </a:fld>
            <a:endParaRPr lang="es-ES" dirty="0"/>
          </a:p>
        </p:txBody>
      </p:sp>
      <p:pic>
        <p:nvPicPr>
          <p:cNvPr id="13" name="Gráfico 12" descr="Esposas">
            <a:extLst>
              <a:ext uri="{FF2B5EF4-FFF2-40B4-BE49-F238E27FC236}">
                <a16:creationId xmlns:a16="http://schemas.microsoft.com/office/drawing/2014/main" id="{D5DED50F-B5EC-4B8A-AFB6-5F5417B3F2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68184" y="1939889"/>
            <a:ext cx="914400" cy="914400"/>
          </a:xfrm>
          <a:prstGeom prst="rect">
            <a:avLst/>
          </a:prstGeom>
        </p:spPr>
      </p:pic>
      <p:pic>
        <p:nvPicPr>
          <p:cNvPr id="15" name="Gráfico 14" descr="Apretón de manos">
            <a:extLst>
              <a:ext uri="{FF2B5EF4-FFF2-40B4-BE49-F238E27FC236}">
                <a16:creationId xmlns:a16="http://schemas.microsoft.com/office/drawing/2014/main" id="{AF434E5E-8F6D-4870-A55E-37BA9E4D4B8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702026" y="3159085"/>
            <a:ext cx="914400" cy="914400"/>
          </a:xfrm>
          <a:prstGeom prst="rect">
            <a:avLst/>
          </a:prstGeom>
        </p:spPr>
      </p:pic>
      <p:pic>
        <p:nvPicPr>
          <p:cNvPr id="17" name="Gráfico 16" descr="Contrato RTL">
            <a:extLst>
              <a:ext uri="{FF2B5EF4-FFF2-40B4-BE49-F238E27FC236}">
                <a16:creationId xmlns:a16="http://schemas.microsoft.com/office/drawing/2014/main" id="{F156BBE2-6420-4D92-8A18-891C30026AA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091227" y="214058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3930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112B089-A8F9-45B1-BE6E-EAC10163F082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 rtlCol="0">
            <a:normAutofit/>
          </a:bodyPr>
          <a:lstStyle/>
          <a:p>
            <a:pPr rtl="0"/>
            <a:r>
              <a:rPr lang="es-ES" dirty="0"/>
              <a:t>3.000 M €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0FE22F9B-4BF8-41DC-8F1C-836B546E59AD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034142" y="4117102"/>
            <a:ext cx="2941600" cy="1392743"/>
          </a:xfrm>
        </p:spPr>
        <p:txBody>
          <a:bodyPr rtlCol="0">
            <a:normAutofit/>
          </a:bodyPr>
          <a:lstStyle/>
          <a:p>
            <a:pPr rtl="0"/>
            <a:r>
              <a:rPr lang="es-ES" dirty="0"/>
              <a:t>Oportunidad de crecer</a:t>
            </a:r>
          </a:p>
          <a:p>
            <a:pPr rtl="0"/>
            <a:r>
              <a:rPr lang="es-ES" dirty="0"/>
              <a:t>Mercado totalmente inclusivo</a:t>
            </a:r>
          </a:p>
          <a:p>
            <a:pPr rtl="0"/>
            <a:r>
              <a:rPr lang="es-ES" dirty="0"/>
              <a:t>Mercado total disponible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CE54ABB-4929-4810-950B-2DAEA0A5B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/>
              <a:t>Información general del mercado</a:t>
            </a:r>
            <a:endParaRPr lang="es-ES" dirty="0"/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CF515C5D-2CDB-4E66-B2B8-1451BC44247F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es-ES" dirty="0"/>
              <a:t>2.000 M €</a:t>
            </a:r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6B35F89A-6CDF-41F7-BD87-18B45BD7330B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4706975" y="4117102"/>
            <a:ext cx="2941600" cy="1392743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es-ES" noProof="1"/>
              <a:t>Libertad para inventar</a:t>
            </a:r>
            <a:endParaRPr lang="es-ES"/>
          </a:p>
          <a:p>
            <a:pPr rtl="0"/>
            <a:r>
              <a:rPr lang="es-ES" noProof="1"/>
              <a:t>Mercado inclusivo de forma selectiva</a:t>
            </a:r>
          </a:p>
          <a:p>
            <a:pPr rtl="0"/>
            <a:r>
              <a:rPr lang="es-ES" noProof="1"/>
              <a:t>Mercado disponible útil</a:t>
            </a:r>
          </a:p>
          <a:p>
            <a:pPr rtl="0"/>
            <a:endParaRPr lang="es-ES" noProof="1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5E1C399-8F48-44F5-9461-3C89866D4CE1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/>
        <p:txBody>
          <a:bodyPr rtlCol="0">
            <a:normAutofit/>
          </a:bodyPr>
          <a:lstStyle/>
          <a:p>
            <a:pPr rtl="0"/>
            <a:r>
              <a:rPr lang="es-ES" dirty="0"/>
              <a:t>1.000 M €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E92B9716-8D44-4864-8986-720957B34362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8412200" y="4117102"/>
            <a:ext cx="2941600" cy="1392743"/>
          </a:xfrm>
        </p:spPr>
        <p:txBody>
          <a:bodyPr rtlCol="0">
            <a:normAutofit/>
          </a:bodyPr>
          <a:lstStyle/>
          <a:p>
            <a:pPr rtl="0"/>
            <a:r>
              <a:rPr lang="es-ES" noProof="1"/>
              <a:t>Pocos competidores</a:t>
            </a:r>
          </a:p>
          <a:p>
            <a:pPr rtl="0"/>
            <a:r>
              <a:rPr lang="es-ES" noProof="1"/>
              <a:t>Mercado dirigido a un público específico</a:t>
            </a:r>
          </a:p>
          <a:p>
            <a:pPr rtl="0"/>
            <a:r>
              <a:rPr lang="es-ES" noProof="1"/>
              <a:t>Mercado obtenible al que se puede atender</a:t>
            </a:r>
            <a:endParaRPr lang="es-ES"/>
          </a:p>
          <a:p>
            <a:pPr rtl="0"/>
            <a:endParaRPr lang="es-ES" dirty="0"/>
          </a:p>
        </p:txBody>
      </p:sp>
      <p:sp>
        <p:nvSpPr>
          <p:cNvPr id="40" name="Marcador de fecha 39">
            <a:extLst>
              <a:ext uri="{FF2B5EF4-FFF2-40B4-BE49-F238E27FC236}">
                <a16:creationId xmlns:a16="http://schemas.microsoft.com/office/drawing/2014/main" id="{B6D7F6A5-1D32-4FB4-A25C-6E4A52871CD3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 rtlCol="0"/>
          <a:lstStyle/>
          <a:p>
            <a:pPr rtl="0"/>
            <a:r>
              <a:rPr lang="es-ES"/>
              <a:t>7/01/20XX</a:t>
            </a:r>
            <a:endParaRPr lang="es-ES" dirty="0"/>
          </a:p>
        </p:txBody>
      </p:sp>
      <p:sp>
        <p:nvSpPr>
          <p:cNvPr id="29" name="Marcador de pie de página 28">
            <a:extLst>
              <a:ext uri="{FF2B5EF4-FFF2-40B4-BE49-F238E27FC236}">
                <a16:creationId xmlns:a16="http://schemas.microsoft.com/office/drawing/2014/main" id="{D6F367EF-C259-4088-BD7A-95D314F0B286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es-ES"/>
              <a:t>Presentación de lanzamiento</a:t>
            </a:r>
            <a:endParaRPr lang="es-ES" dirty="0"/>
          </a:p>
        </p:txBody>
      </p:sp>
      <p:sp>
        <p:nvSpPr>
          <p:cNvPr id="30" name="Marcador de número de diapositiva 29">
            <a:extLst>
              <a:ext uri="{FF2B5EF4-FFF2-40B4-BE49-F238E27FC236}">
                <a16:creationId xmlns:a16="http://schemas.microsoft.com/office/drawing/2014/main" id="{8875A7EC-3DB7-4BAF-9699-4DCDE45D0061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s-ES" smtClean="0"/>
              <a:pPr rtl="0"/>
              <a:t>12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211780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ángulo 22">
            <a:extLst>
              <a:ext uri="{FF2B5EF4-FFF2-40B4-BE49-F238E27FC236}">
                <a16:creationId xmlns:a16="http://schemas.microsoft.com/office/drawing/2014/main" id="{CDEF6CD5-D495-4379-8072-964BD6FF41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51343" y="2864204"/>
            <a:ext cx="1485125" cy="508000"/>
          </a:xfrm>
          <a:prstGeom prst="rect">
            <a:avLst/>
          </a:prstGeom>
          <a:gradFill>
            <a:gsLst>
              <a:gs pos="100000">
                <a:schemeClr val="accent2"/>
              </a:gs>
              <a:gs pos="8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B97FAAF-FD5C-4EDE-A2D8-14826645348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 rtlCol="0">
            <a:normAutofit/>
          </a:bodyPr>
          <a:lstStyle/>
          <a:p>
            <a:pPr rtl="0"/>
            <a:r>
              <a:rPr lang="es-ES"/>
              <a:t>Cómodo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7F0BD43D-EBFD-48E7-A1D3-EB9228D4C58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 rtlCol="0">
            <a:normAutofit/>
          </a:bodyPr>
          <a:lstStyle/>
          <a:p>
            <a:pPr rtl="0"/>
            <a:r>
              <a:rPr lang="es-ES"/>
              <a:t>Incómodo</a:t>
            </a:r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E9C0C8B1-2DBC-40B1-BBA7-7B3D396478A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786846" y="3783794"/>
            <a:ext cx="1380681" cy="492025"/>
          </a:xfrm>
        </p:spPr>
        <p:txBody>
          <a:bodyPr rtlCol="0">
            <a:normAutofit/>
          </a:bodyPr>
          <a:lstStyle/>
          <a:p>
            <a:pPr rtl="0"/>
            <a:r>
              <a:rPr lang="es-ES"/>
              <a:t>Caro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B2F06784-6A30-4941-B70A-A58B611950D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 rtlCol="0">
            <a:normAutofit/>
          </a:bodyPr>
          <a:lstStyle/>
          <a:p>
            <a:pPr rtl="0"/>
            <a:r>
              <a:rPr lang="es-ES"/>
              <a:t>Competidor A</a:t>
            </a:r>
          </a:p>
        </p:txBody>
      </p:sp>
      <p:sp>
        <p:nvSpPr>
          <p:cNvPr id="24" name="Marcador de texto 23">
            <a:extLst>
              <a:ext uri="{FF2B5EF4-FFF2-40B4-BE49-F238E27FC236}">
                <a16:creationId xmlns:a16="http://schemas.microsoft.com/office/drawing/2014/main" id="{6549102B-A15B-4DD9-ACB2-6B3DFC454BF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 rtlCol="0"/>
          <a:lstStyle/>
          <a:p>
            <a:pPr rtl="0"/>
            <a:r>
              <a:rPr lang="es-ES"/>
              <a:t>Competidor E</a:t>
            </a:r>
          </a:p>
        </p:txBody>
      </p:sp>
      <p:sp>
        <p:nvSpPr>
          <p:cNvPr id="25" name="Marcador de texto 24">
            <a:extLst>
              <a:ext uri="{FF2B5EF4-FFF2-40B4-BE49-F238E27FC236}">
                <a16:creationId xmlns:a16="http://schemas.microsoft.com/office/drawing/2014/main" id="{0C260980-EF18-41EE-988C-77869BE499F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 rtlCol="0"/>
          <a:lstStyle/>
          <a:p>
            <a:pPr rtl="0"/>
            <a:r>
              <a:rPr lang="es-ES"/>
              <a:t>Competidor D</a:t>
            </a:r>
          </a:p>
        </p:txBody>
      </p:sp>
      <p:sp>
        <p:nvSpPr>
          <p:cNvPr id="26" name="Marcador de texto 25">
            <a:extLst>
              <a:ext uri="{FF2B5EF4-FFF2-40B4-BE49-F238E27FC236}">
                <a16:creationId xmlns:a16="http://schemas.microsoft.com/office/drawing/2014/main" id="{0CD579A6-0EB2-419B-BCC6-66087EBC5C29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 rtlCol="0"/>
          <a:lstStyle/>
          <a:p>
            <a:pPr rtl="0"/>
            <a:r>
              <a:rPr lang="es-ES"/>
              <a:t>Competidor C</a:t>
            </a:r>
          </a:p>
        </p:txBody>
      </p:sp>
      <p:sp>
        <p:nvSpPr>
          <p:cNvPr id="27" name="Marcador de texto 26">
            <a:extLst>
              <a:ext uri="{FF2B5EF4-FFF2-40B4-BE49-F238E27FC236}">
                <a16:creationId xmlns:a16="http://schemas.microsoft.com/office/drawing/2014/main" id="{A0D7295E-2606-43E1-8F52-683161B21F4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 rtlCol="0"/>
          <a:lstStyle/>
          <a:p>
            <a:pPr rtl="0"/>
            <a:r>
              <a:rPr lang="es-ES"/>
              <a:t>Competidor B</a:t>
            </a:r>
          </a:p>
        </p:txBody>
      </p:sp>
      <p:sp>
        <p:nvSpPr>
          <p:cNvPr id="28" name="Marcador de texto 27">
            <a:extLst>
              <a:ext uri="{FF2B5EF4-FFF2-40B4-BE49-F238E27FC236}">
                <a16:creationId xmlns:a16="http://schemas.microsoft.com/office/drawing/2014/main" id="{00AAD220-6BD1-4E02-8872-3975FE881A0F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 rtlCol="0"/>
          <a:lstStyle/>
          <a:p>
            <a:pPr rtl="0"/>
            <a:r>
              <a:rPr lang="es-ES"/>
              <a:t>asequible</a:t>
            </a:r>
          </a:p>
        </p:txBody>
      </p:sp>
      <p:sp>
        <p:nvSpPr>
          <p:cNvPr id="29" name="Marcador de texto 28">
            <a:extLst>
              <a:ext uri="{FF2B5EF4-FFF2-40B4-BE49-F238E27FC236}">
                <a16:creationId xmlns:a16="http://schemas.microsoft.com/office/drawing/2014/main" id="{7B7FD816-4B5B-460E-89BC-DCA4C0FA59D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 rtlCol="0"/>
          <a:lstStyle/>
          <a:p>
            <a:pPr rtl="0"/>
            <a:r>
              <a:rPr lang="es-ES"/>
              <a:t>Contoso Ltd.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35C0770-A36E-4500-AA2E-F3DE8416A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/>
              <a:t>Nuestra competencia </a:t>
            </a:r>
          </a:p>
        </p:txBody>
      </p:sp>
      <p:sp>
        <p:nvSpPr>
          <p:cNvPr id="78" name="Marcador de fecha 1">
            <a:extLst>
              <a:ext uri="{FF2B5EF4-FFF2-40B4-BE49-F238E27FC236}">
                <a16:creationId xmlns:a16="http://schemas.microsoft.com/office/drawing/2014/main" id="{B9300F9B-D9B2-4514-B27B-40D47B1615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/>
              <a:t>7/01/20XX</a:t>
            </a:r>
          </a:p>
        </p:txBody>
      </p:sp>
      <p:sp>
        <p:nvSpPr>
          <p:cNvPr id="79" name="Marcador de pie de página 2">
            <a:extLst>
              <a:ext uri="{FF2B5EF4-FFF2-40B4-BE49-F238E27FC236}">
                <a16:creationId xmlns:a16="http://schemas.microsoft.com/office/drawing/2014/main" id="{AD1C7E10-860A-4F80-B2B8-0B725F23D6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/>
              <a:t>Presentación de lanzamiento</a:t>
            </a:r>
          </a:p>
        </p:txBody>
      </p:sp>
      <p:sp>
        <p:nvSpPr>
          <p:cNvPr id="80" name="Marcador de número de diapositiva 7">
            <a:extLst>
              <a:ext uri="{FF2B5EF4-FFF2-40B4-BE49-F238E27FC236}">
                <a16:creationId xmlns:a16="http://schemas.microsoft.com/office/drawing/2014/main" id="{72CAD255-3B09-43D2-AE05-C6A79D8DA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FF96520-E4CE-4EAD-8ABF-1D2297D6B3AA}" type="slidenum">
              <a:rPr lang="es-ES" smtClean="0"/>
              <a:pPr rtl="0"/>
              <a:t>13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173967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Marcador de contenido 2">
            <a:extLst>
              <a:ext uri="{FF2B5EF4-FFF2-40B4-BE49-F238E27FC236}">
                <a16:creationId xmlns:a16="http://schemas.microsoft.com/office/drawing/2014/main" id="{FB19BD1C-075E-A74F-B379-737B98CAF05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vert="horz" lIns="0" tIns="45720" rIns="91440" bIns="45720" rtlCol="0" anchor="t">
            <a:normAutofit fontScale="92500" lnSpcReduction="10000"/>
          </a:bodyPr>
          <a:lstStyle/>
          <a:p>
            <a:pPr rtl="0"/>
            <a:r>
              <a:rPr lang="es-ES"/>
              <a:t>Febrero de 20XX</a:t>
            </a:r>
          </a:p>
        </p:txBody>
      </p:sp>
      <p:sp>
        <p:nvSpPr>
          <p:cNvPr id="31" name="Marcador de texto 3">
            <a:extLst>
              <a:ext uri="{FF2B5EF4-FFF2-40B4-BE49-F238E27FC236}">
                <a16:creationId xmlns:a16="http://schemas.microsoft.com/office/drawing/2014/main" id="{724BB97F-B86E-2C42-8391-A2B8B7D7DC2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 rtlCol="0">
            <a:normAutofit fontScale="92500" lnSpcReduction="10000"/>
          </a:bodyPr>
          <a:lstStyle/>
          <a:p>
            <a:pPr rtl="0"/>
            <a:r>
              <a:rPr lang="es-ES"/>
              <a:t>Implementar el producto en escuelas locales para establecer un nuevo plan de estudios de STEM</a:t>
            </a:r>
          </a:p>
        </p:txBody>
      </p:sp>
      <p:sp>
        <p:nvSpPr>
          <p:cNvPr id="9" name="Marcador de fecha 8">
            <a:extLst>
              <a:ext uri="{FF2B5EF4-FFF2-40B4-BE49-F238E27FC236}">
                <a16:creationId xmlns:a16="http://schemas.microsoft.com/office/drawing/2014/main" id="{170A38C9-2298-46BC-99F7-046518774692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 rtlCol="0"/>
          <a:lstStyle/>
          <a:p>
            <a:pPr rtl="0"/>
            <a:r>
              <a:rPr lang="es-ES"/>
              <a:t>7/01/20XX</a:t>
            </a:r>
          </a:p>
        </p:txBody>
      </p:sp>
      <p:sp>
        <p:nvSpPr>
          <p:cNvPr id="10" name="Marcador de pie de página 9">
            <a:extLst>
              <a:ext uri="{FF2B5EF4-FFF2-40B4-BE49-F238E27FC236}">
                <a16:creationId xmlns:a16="http://schemas.microsoft.com/office/drawing/2014/main" id="{0A1E09EC-39FF-4EB8-8F0B-AA0BB813F0A6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es-ES"/>
              <a:t>Presentación de lanzamiento</a:t>
            </a:r>
          </a:p>
        </p:txBody>
      </p:sp>
      <p:sp>
        <p:nvSpPr>
          <p:cNvPr id="11" name="Marcador de número de diapositiva 10">
            <a:extLst>
              <a:ext uri="{FF2B5EF4-FFF2-40B4-BE49-F238E27FC236}">
                <a16:creationId xmlns:a16="http://schemas.microsoft.com/office/drawing/2014/main" id="{E874D5FC-7122-4EA9-A7AA-BA3F9A46DF3E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smtClean="0"/>
              <a:pPr rtl="0"/>
              <a:t>14</a:t>
            </a:fld>
            <a:endParaRPr lang="es-ES"/>
          </a:p>
        </p:txBody>
      </p:sp>
      <p:sp>
        <p:nvSpPr>
          <p:cNvPr id="32" name="Marcador de texto 4">
            <a:extLst>
              <a:ext uri="{FF2B5EF4-FFF2-40B4-BE49-F238E27FC236}">
                <a16:creationId xmlns:a16="http://schemas.microsoft.com/office/drawing/2014/main" id="{559B810C-73DF-B44C-80E1-083E2F3B7C5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 rtlCol="0"/>
          <a:lstStyle/>
          <a:p>
            <a:pPr rtl="0"/>
            <a:r>
              <a:rPr lang="es-ES"/>
              <a:t>Mayo de 20XX</a:t>
            </a:r>
          </a:p>
        </p:txBody>
      </p:sp>
      <p:sp>
        <p:nvSpPr>
          <p:cNvPr id="33" name="Marcador de texto 5">
            <a:extLst>
              <a:ext uri="{FF2B5EF4-FFF2-40B4-BE49-F238E27FC236}">
                <a16:creationId xmlns:a16="http://schemas.microsoft.com/office/drawing/2014/main" id="{1FA41B41-DD97-A64E-8203-BA7A580F5A16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 rtlCol="0">
            <a:normAutofit fontScale="85000" lnSpcReduction="20000"/>
          </a:bodyPr>
          <a:lstStyle/>
          <a:p>
            <a:pPr rtl="0"/>
            <a:r>
              <a:rPr lang="es-ES"/>
              <a:t>Publicar en distritos escolares regionales y supervisar tendencias en cada centro educativo</a:t>
            </a:r>
          </a:p>
          <a:p>
            <a:pPr rtl="0"/>
            <a:endParaRPr lang="es-ES"/>
          </a:p>
        </p:txBody>
      </p:sp>
      <p:sp>
        <p:nvSpPr>
          <p:cNvPr id="34" name="Marcador de texto 6">
            <a:extLst>
              <a:ext uri="{FF2B5EF4-FFF2-40B4-BE49-F238E27FC236}">
                <a16:creationId xmlns:a16="http://schemas.microsoft.com/office/drawing/2014/main" id="{D1DAC95E-B0DB-8B46-B628-F1B5520F05C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 rtlCol="0"/>
          <a:lstStyle/>
          <a:p>
            <a:pPr rtl="0"/>
            <a:r>
              <a:rPr lang="es-ES"/>
              <a:t>Octubre de 20XX</a:t>
            </a:r>
          </a:p>
        </p:txBody>
      </p:sp>
      <p:sp>
        <p:nvSpPr>
          <p:cNvPr id="35" name="Marcador de texto 7">
            <a:extLst>
              <a:ext uri="{FF2B5EF4-FFF2-40B4-BE49-F238E27FC236}">
                <a16:creationId xmlns:a16="http://schemas.microsoft.com/office/drawing/2014/main" id="{84DA0D9F-5083-A949-8155-00F064833CB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 rtlCol="0">
            <a:normAutofit fontScale="85000" lnSpcReduction="20000"/>
          </a:bodyPr>
          <a:lstStyle/>
          <a:p>
            <a:pPr rtl="0"/>
            <a:r>
              <a:rPr lang="es-ES"/>
              <a:t>Recopilar comentarios de los profesores y seguir ampliando la disponibilidad del producto</a:t>
            </a:r>
          </a:p>
          <a:p>
            <a:pPr rtl="0"/>
            <a:endParaRPr lang="es-E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9605AF1-623C-4E09-AB5D-8DD057148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s-ES"/>
              <a:t>ESCALANDO PARA el futuro</a:t>
            </a:r>
          </a:p>
        </p:txBody>
      </p:sp>
    </p:spTree>
    <p:extLst>
      <p:ext uri="{BB962C8B-B14F-4D97-AF65-F5344CB8AC3E}">
        <p14:creationId xmlns:p14="http://schemas.microsoft.com/office/powerpoint/2010/main" val="37356853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71188AF-1B8F-40DD-90B1-DC0F52BA4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/>
              <a:t>Avance</a:t>
            </a:r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AC6715B5-2190-4A3A-B45B-26A2669D17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dirty="0"/>
              <a:t>Métricas clave</a:t>
            </a:r>
          </a:p>
        </p:txBody>
      </p:sp>
      <p:graphicFrame>
        <p:nvGraphicFramePr>
          <p:cNvPr id="11" name="Tabla 11">
            <a:extLst>
              <a:ext uri="{FF2B5EF4-FFF2-40B4-BE49-F238E27FC236}">
                <a16:creationId xmlns:a16="http://schemas.microsoft.com/office/drawing/2014/main" id="{1CA23F63-61EC-4BE5-8A2D-0A89EBD54F67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601533472"/>
              </p:ext>
            </p:extLst>
          </p:nvPr>
        </p:nvGraphicFramePr>
        <p:xfrm>
          <a:off x="1033463" y="3162300"/>
          <a:ext cx="5062535" cy="28212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2507">
                  <a:extLst>
                    <a:ext uri="{9D8B030D-6E8A-4147-A177-3AD203B41FA5}">
                      <a16:colId xmlns:a16="http://schemas.microsoft.com/office/drawing/2014/main" val="3233966979"/>
                    </a:ext>
                  </a:extLst>
                </a:gridCol>
                <a:gridCol w="1012507">
                  <a:extLst>
                    <a:ext uri="{9D8B030D-6E8A-4147-A177-3AD203B41FA5}">
                      <a16:colId xmlns:a16="http://schemas.microsoft.com/office/drawing/2014/main" val="1158840958"/>
                    </a:ext>
                  </a:extLst>
                </a:gridCol>
                <a:gridCol w="1012507">
                  <a:extLst>
                    <a:ext uri="{9D8B030D-6E8A-4147-A177-3AD203B41FA5}">
                      <a16:colId xmlns:a16="http://schemas.microsoft.com/office/drawing/2014/main" val="1014947327"/>
                    </a:ext>
                  </a:extLst>
                </a:gridCol>
                <a:gridCol w="1012507">
                  <a:extLst>
                    <a:ext uri="{9D8B030D-6E8A-4147-A177-3AD203B41FA5}">
                      <a16:colId xmlns:a16="http://schemas.microsoft.com/office/drawing/2014/main" val="2653728004"/>
                    </a:ext>
                  </a:extLst>
                </a:gridCol>
                <a:gridCol w="1012507">
                  <a:extLst>
                    <a:ext uri="{9D8B030D-6E8A-4147-A177-3AD203B41FA5}">
                      <a16:colId xmlns:a16="http://schemas.microsoft.com/office/drawing/2014/main" val="4218738779"/>
                    </a:ext>
                  </a:extLst>
                </a:gridCol>
              </a:tblGrid>
              <a:tr h="816360">
                <a:tc>
                  <a:txBody>
                    <a:bodyPr/>
                    <a:lstStyle/>
                    <a:p>
                      <a:pPr rtl="0"/>
                      <a:endParaRPr lang="es-ES" sz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200" noProof="0">
                          <a:solidFill>
                            <a:schemeClr val="tx1"/>
                          </a:solidFill>
                        </a:rPr>
                        <a:t>Clientes</a:t>
                      </a:r>
                    </a:p>
                  </a:txBody>
                  <a:tcPr marL="95186" marR="95186" marT="47593" marB="4759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200" noProof="0">
                          <a:solidFill>
                            <a:schemeClr val="tx1"/>
                          </a:solidFill>
                        </a:rPr>
                        <a:t>Pedidos</a:t>
                      </a:r>
                    </a:p>
                  </a:txBody>
                  <a:tcPr marL="95186" marR="95186" marT="47593" marB="4759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200" noProof="0">
                          <a:solidFill>
                            <a:schemeClr val="tx1"/>
                          </a:solidFill>
                        </a:rPr>
                        <a:t>Ingresos brutos</a:t>
                      </a:r>
                    </a:p>
                  </a:txBody>
                  <a:tcPr marL="95186" marR="95186" marT="47593" marB="4759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200" noProof="0">
                          <a:solidFill>
                            <a:schemeClr val="tx1"/>
                          </a:solidFill>
                        </a:rPr>
                        <a:t>Ingresos netos</a:t>
                      </a:r>
                    </a:p>
                  </a:txBody>
                  <a:tcPr marL="95186" marR="95186" marT="47593" marB="4759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3590700"/>
                  </a:ext>
                </a:extLst>
              </a:tr>
              <a:tr h="124012">
                <a:tc gridSpan="5">
                  <a:txBody>
                    <a:bodyPr/>
                    <a:lstStyle/>
                    <a:p>
                      <a:pPr rtl="0"/>
                      <a:endParaRPr lang="es-ES" sz="1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>
                      <a:gsLst>
                        <a:gs pos="0">
                          <a:schemeClr val="accent1"/>
                        </a:gs>
                        <a:gs pos="100000">
                          <a:schemeClr val="accent2"/>
                        </a:gs>
                      </a:gsLst>
                      <a:lin ang="0" scaled="0"/>
                    </a:gradFill>
                  </a:tcPr>
                </a:tc>
                <a:tc hMerge="1">
                  <a:txBody>
                    <a:bodyPr/>
                    <a:lstStyle/>
                    <a:p>
                      <a:pPr algn="ctr" rtl="0"/>
                      <a:endParaRPr lang="ru-RU">
                        <a:solidFill>
                          <a:schemeClr val="tx1"/>
                        </a:solidFill>
                      </a:endParaRPr>
                    </a:p>
                  </a:txBody>
                  <a:tcPr marL="95186" marR="95186" marT="47593" marB="4759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rtl="0"/>
                      <a:endParaRPr lang="ru-RU">
                        <a:solidFill>
                          <a:schemeClr val="tx1"/>
                        </a:solidFill>
                      </a:endParaRPr>
                    </a:p>
                  </a:txBody>
                  <a:tcPr marL="95186" marR="95186" marT="47593" marB="4759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rtl="0"/>
                      <a:endParaRPr lang="ru-RU">
                        <a:solidFill>
                          <a:schemeClr val="tx1"/>
                        </a:solidFill>
                      </a:endParaRPr>
                    </a:p>
                  </a:txBody>
                  <a:tcPr marL="95186" marR="95186" marT="47593" marB="4759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rtl="0"/>
                      <a:endParaRPr lang="ru-RU">
                        <a:solidFill>
                          <a:schemeClr val="tx1"/>
                        </a:solidFill>
                      </a:endParaRPr>
                    </a:p>
                  </a:txBody>
                  <a:tcPr marL="95186" marR="95186" marT="47593" marB="4759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37278833"/>
                  </a:ext>
                </a:extLst>
              </a:tr>
              <a:tr h="470219">
                <a:tc>
                  <a:txBody>
                    <a:bodyPr/>
                    <a:lstStyle/>
                    <a:p>
                      <a:pPr algn="ctr" rtl="0"/>
                      <a:r>
                        <a:rPr lang="es-ES" sz="1200" noProof="0">
                          <a:solidFill>
                            <a:schemeClr val="tx1"/>
                          </a:solidFill>
                        </a:rPr>
                        <a:t>20XX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200" noProof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95186" marR="95186" marT="47593" marB="47593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200" noProof="0">
                          <a:solidFill>
                            <a:schemeClr val="tx1"/>
                          </a:solidFill>
                        </a:rPr>
                        <a:t>1100</a:t>
                      </a:r>
                    </a:p>
                  </a:txBody>
                  <a:tcPr marL="95186" marR="95186" marT="47593" marB="47593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200" noProof="0">
                          <a:solidFill>
                            <a:schemeClr val="tx1"/>
                          </a:solidFill>
                        </a:rPr>
                        <a:t>10.000 €</a:t>
                      </a:r>
                    </a:p>
                  </a:txBody>
                  <a:tcPr marL="95186" marR="95186" marT="47593" marB="47593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200" noProof="0">
                          <a:solidFill>
                            <a:schemeClr val="tx1"/>
                          </a:solidFill>
                        </a:rPr>
                        <a:t>7.000 €</a:t>
                      </a:r>
                    </a:p>
                  </a:txBody>
                  <a:tcPr marL="95186" marR="95186" marT="47593" marB="47593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30826746"/>
                  </a:ext>
                </a:extLst>
              </a:tr>
              <a:tr h="470219">
                <a:tc>
                  <a:txBody>
                    <a:bodyPr/>
                    <a:lstStyle/>
                    <a:p>
                      <a:pPr algn="ctr" rtl="0"/>
                      <a:r>
                        <a:rPr lang="es-ES" sz="1200" noProof="0">
                          <a:solidFill>
                            <a:schemeClr val="tx1"/>
                          </a:solidFill>
                        </a:rPr>
                        <a:t>20XX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200" noProof="0">
                          <a:solidFill>
                            <a:schemeClr val="tx1"/>
                          </a:solidFill>
                        </a:rPr>
                        <a:t>20</a:t>
                      </a:r>
                    </a:p>
                  </a:txBody>
                  <a:tcPr marL="95186" marR="95186" marT="47593" marB="4759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200" noProof="0">
                          <a:solidFill>
                            <a:schemeClr val="tx1"/>
                          </a:solidFill>
                        </a:rPr>
                        <a:t>200</a:t>
                      </a:r>
                    </a:p>
                  </a:txBody>
                  <a:tcPr marL="95186" marR="95186" marT="47593" marB="4759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200" noProof="0">
                          <a:solidFill>
                            <a:schemeClr val="tx1"/>
                          </a:solidFill>
                        </a:rPr>
                        <a:t>20.000 €</a:t>
                      </a:r>
                    </a:p>
                  </a:txBody>
                  <a:tcPr marL="95186" marR="95186" marT="47593" marB="4759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200" noProof="0">
                          <a:solidFill>
                            <a:schemeClr val="tx1"/>
                          </a:solidFill>
                        </a:rPr>
                        <a:t>16.000 €</a:t>
                      </a:r>
                    </a:p>
                  </a:txBody>
                  <a:tcPr marL="95186" marR="95186" marT="47593" marB="4759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7333721"/>
                  </a:ext>
                </a:extLst>
              </a:tr>
              <a:tr h="470219">
                <a:tc>
                  <a:txBody>
                    <a:bodyPr/>
                    <a:lstStyle/>
                    <a:p>
                      <a:pPr algn="ctr" rtl="0"/>
                      <a:r>
                        <a:rPr lang="es-ES" sz="1200" noProof="0">
                          <a:solidFill>
                            <a:schemeClr val="tx1"/>
                          </a:solidFill>
                        </a:rPr>
                        <a:t>20XX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200" noProof="0">
                          <a:solidFill>
                            <a:schemeClr val="tx1"/>
                          </a:solidFill>
                        </a:rPr>
                        <a:t>30</a:t>
                      </a:r>
                    </a:p>
                  </a:txBody>
                  <a:tcPr marL="95186" marR="95186" marT="47593" marB="4759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200" noProof="0">
                          <a:solidFill>
                            <a:schemeClr val="tx1"/>
                          </a:solidFill>
                        </a:rPr>
                        <a:t>300</a:t>
                      </a:r>
                    </a:p>
                  </a:txBody>
                  <a:tcPr marL="95186" marR="95186" marT="47593" marB="4759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200" noProof="0">
                          <a:solidFill>
                            <a:schemeClr val="tx1"/>
                          </a:solidFill>
                        </a:rPr>
                        <a:t>30.000 €</a:t>
                      </a:r>
                    </a:p>
                  </a:txBody>
                  <a:tcPr marL="95186" marR="95186" marT="47593" marB="4759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200" noProof="0">
                          <a:solidFill>
                            <a:schemeClr val="tx1"/>
                          </a:solidFill>
                        </a:rPr>
                        <a:t>25.000 €</a:t>
                      </a:r>
                    </a:p>
                  </a:txBody>
                  <a:tcPr marL="95186" marR="95186" marT="47593" marB="4759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1589815"/>
                  </a:ext>
                </a:extLst>
              </a:tr>
              <a:tr h="470219">
                <a:tc>
                  <a:txBody>
                    <a:bodyPr/>
                    <a:lstStyle/>
                    <a:p>
                      <a:pPr algn="ctr" rtl="0"/>
                      <a:r>
                        <a:rPr lang="es-ES" sz="1200" noProof="0">
                          <a:solidFill>
                            <a:schemeClr val="tx1"/>
                          </a:solidFill>
                        </a:rPr>
                        <a:t>20XX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200" noProof="0">
                          <a:solidFill>
                            <a:schemeClr val="tx1"/>
                          </a:solidFill>
                        </a:rPr>
                        <a:t>40</a:t>
                      </a:r>
                    </a:p>
                  </a:txBody>
                  <a:tcPr marL="95186" marR="95186" marT="47593" marB="4759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200" noProof="0">
                          <a:solidFill>
                            <a:schemeClr val="tx1"/>
                          </a:solidFill>
                        </a:rPr>
                        <a:t>400</a:t>
                      </a:r>
                    </a:p>
                  </a:txBody>
                  <a:tcPr marL="95186" marR="95186" marT="47593" marB="4759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200" noProof="0">
                          <a:solidFill>
                            <a:schemeClr val="tx1"/>
                          </a:solidFill>
                        </a:rPr>
                        <a:t>40.000 €</a:t>
                      </a:r>
                    </a:p>
                  </a:txBody>
                  <a:tcPr marL="95186" marR="95186" marT="47593" marB="4759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200" noProof="0" dirty="0">
                          <a:solidFill>
                            <a:schemeClr val="tx1"/>
                          </a:solidFill>
                        </a:rPr>
                        <a:t>30.000 €</a:t>
                      </a:r>
                    </a:p>
                  </a:txBody>
                  <a:tcPr marL="95186" marR="95186" marT="47593" marB="4759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5832805"/>
                  </a:ext>
                </a:extLst>
              </a:tr>
            </a:tbl>
          </a:graphicData>
        </a:graphic>
      </p:graphicFrame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C54CD4A7-4E1A-4902-993B-81A396A367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 rtlCol="0"/>
          <a:lstStyle/>
          <a:p>
            <a:pPr rtl="0"/>
            <a:r>
              <a:rPr lang="es-ES" dirty="0"/>
              <a:t>Ingresos por año</a:t>
            </a:r>
          </a:p>
        </p:txBody>
      </p:sp>
      <p:graphicFrame>
        <p:nvGraphicFramePr>
          <p:cNvPr id="27" name="Marcador de contenido 13" descr="Gráfico">
            <a:extLst>
              <a:ext uri="{FF2B5EF4-FFF2-40B4-BE49-F238E27FC236}">
                <a16:creationId xmlns:a16="http://schemas.microsoft.com/office/drawing/2014/main" id="{864E5252-A4EE-4C7C-AF7F-132ED2B8ECD8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2733787947"/>
              </p:ext>
            </p:extLst>
          </p:nvPr>
        </p:nvGraphicFramePr>
        <p:xfrm>
          <a:off x="6218238" y="2582863"/>
          <a:ext cx="4937125" cy="3378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6" name="Marcador de fecha 15">
            <a:extLst>
              <a:ext uri="{FF2B5EF4-FFF2-40B4-BE49-F238E27FC236}">
                <a16:creationId xmlns:a16="http://schemas.microsoft.com/office/drawing/2014/main" id="{B095202E-1CEC-4522-897F-6C23B1EBD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dirty="0"/>
              <a:t>7/01/20XX</a:t>
            </a:r>
          </a:p>
        </p:txBody>
      </p:sp>
      <p:sp>
        <p:nvSpPr>
          <p:cNvPr id="17" name="Marcador de pie de página 16">
            <a:extLst>
              <a:ext uri="{FF2B5EF4-FFF2-40B4-BE49-F238E27FC236}">
                <a16:creationId xmlns:a16="http://schemas.microsoft.com/office/drawing/2014/main" id="{C7DA2B65-5247-4D26-8C50-9105D34D64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dirty="0"/>
              <a:t>Presentación de lanzamiento</a:t>
            </a:r>
          </a:p>
        </p:txBody>
      </p:sp>
      <p:sp>
        <p:nvSpPr>
          <p:cNvPr id="18" name="Marcador de número de diapositiva 17">
            <a:extLst>
              <a:ext uri="{FF2B5EF4-FFF2-40B4-BE49-F238E27FC236}">
                <a16:creationId xmlns:a16="http://schemas.microsoft.com/office/drawing/2014/main" id="{18BD9C6F-9710-4314-A4D1-339802AD8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FF96520-E4CE-4EAD-8ABF-1D2297D6B3AA}" type="slidenum">
              <a:rPr lang="es-ES" smtClean="0"/>
              <a:pPr rtl="0"/>
              <a:t>15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609350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A6861FF3-B902-4DEC-B46D-0F2E499C51CF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 rtlCol="0">
            <a:normAutofit/>
          </a:bodyPr>
          <a:lstStyle/>
          <a:p>
            <a:pPr rtl="0"/>
            <a:r>
              <a:rPr lang="es-ES"/>
              <a:t>20XX</a:t>
            </a:r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05941AA2-C85B-41A7-9264-A0C66F32930C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 rtlCol="0">
            <a:normAutofit fontScale="85000" lnSpcReduction="20000"/>
          </a:bodyPr>
          <a:lstStyle/>
          <a:p>
            <a:pPr rtl="0"/>
            <a:r>
              <a:rPr lang="es-ES"/>
              <a:t>ENE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2C4BD3D3-C7A9-46F1-8ED8-AB8D1BB89262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 rtlCol="0">
            <a:normAutofit fontScale="85000" lnSpcReduction="20000"/>
          </a:bodyPr>
          <a:lstStyle/>
          <a:p>
            <a:pPr rtl="0"/>
            <a:r>
              <a:rPr lang="es-ES" dirty="0"/>
              <a:t>FEB</a:t>
            </a:r>
          </a:p>
        </p:txBody>
      </p:sp>
      <p:sp>
        <p:nvSpPr>
          <p:cNvPr id="32" name="Marcador de texto 31">
            <a:extLst>
              <a:ext uri="{FF2B5EF4-FFF2-40B4-BE49-F238E27FC236}">
                <a16:creationId xmlns:a16="http://schemas.microsoft.com/office/drawing/2014/main" id="{0830F660-D88D-4A5F-8F7C-44B1D5C8E661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 rtlCol="0">
            <a:normAutofit fontScale="85000" lnSpcReduction="20000"/>
          </a:bodyPr>
          <a:lstStyle/>
          <a:p>
            <a:pPr rtl="0"/>
            <a:r>
              <a:rPr lang="es-ES" dirty="0"/>
              <a:t>Mar</a:t>
            </a:r>
          </a:p>
        </p:txBody>
      </p:sp>
      <p:sp>
        <p:nvSpPr>
          <p:cNvPr id="33" name="Marcador de texto 32">
            <a:extLst>
              <a:ext uri="{FF2B5EF4-FFF2-40B4-BE49-F238E27FC236}">
                <a16:creationId xmlns:a16="http://schemas.microsoft.com/office/drawing/2014/main" id="{C77C5603-8643-4603-9AC4-34B768C3DBB3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 vert="horz" lIns="91440" tIns="45720" rIns="91440" bIns="45720" rtlCol="0" anchor="t">
            <a:normAutofit fontScale="85000" lnSpcReduction="20000"/>
          </a:bodyPr>
          <a:lstStyle/>
          <a:p>
            <a:pPr rtl="0"/>
            <a:r>
              <a:rPr lang="es-ES" dirty="0"/>
              <a:t>Abr</a:t>
            </a: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873EDDDB-6509-4407-BA35-232AAF9F198D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/>
        <p:txBody>
          <a:bodyPr rtlCol="0">
            <a:normAutofit/>
          </a:bodyPr>
          <a:lstStyle/>
          <a:p>
            <a:pPr rtl="0"/>
            <a:r>
              <a:rPr lang="es-ES"/>
              <a:t>20XX</a:t>
            </a:r>
          </a:p>
        </p:txBody>
      </p:sp>
      <p:sp>
        <p:nvSpPr>
          <p:cNvPr id="10" name="Marcador de texto 9">
            <a:extLst>
              <a:ext uri="{FF2B5EF4-FFF2-40B4-BE49-F238E27FC236}">
                <a16:creationId xmlns:a16="http://schemas.microsoft.com/office/drawing/2014/main" id="{A33A061F-AC2A-4E3F-B448-DC6FEC307A53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 rtlCol="0">
            <a:normAutofit fontScale="85000" lnSpcReduction="20000"/>
          </a:bodyPr>
          <a:lstStyle/>
          <a:p>
            <a:pPr rtl="0"/>
            <a:r>
              <a:rPr lang="es-ES" dirty="0"/>
              <a:t>May</a:t>
            </a:r>
          </a:p>
        </p:txBody>
      </p:sp>
      <p:sp>
        <p:nvSpPr>
          <p:cNvPr id="12" name="Marcador de texto 11">
            <a:extLst>
              <a:ext uri="{FF2B5EF4-FFF2-40B4-BE49-F238E27FC236}">
                <a16:creationId xmlns:a16="http://schemas.microsoft.com/office/drawing/2014/main" id="{FAC81818-8260-4E49-9FCC-569FDE30B0B1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/>
        <p:txBody>
          <a:bodyPr rtlCol="0">
            <a:normAutofit fontScale="85000" lnSpcReduction="20000"/>
          </a:bodyPr>
          <a:lstStyle/>
          <a:p>
            <a:pPr rtl="0"/>
            <a:r>
              <a:rPr lang="es-ES" dirty="0"/>
              <a:t>Jun</a:t>
            </a:r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D1FD068B-6917-4C40-B40D-5F7B670EA7BE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/>
        <p:txBody>
          <a:bodyPr rtlCol="0">
            <a:normAutofit fontScale="85000" lnSpcReduction="20000"/>
          </a:bodyPr>
          <a:lstStyle/>
          <a:p>
            <a:pPr rtl="0"/>
            <a:r>
              <a:rPr lang="es-ES" dirty="0"/>
              <a:t>Jul</a:t>
            </a:r>
          </a:p>
        </p:txBody>
      </p:sp>
      <p:sp>
        <p:nvSpPr>
          <p:cNvPr id="14" name="Marcador de texto 13">
            <a:extLst>
              <a:ext uri="{FF2B5EF4-FFF2-40B4-BE49-F238E27FC236}">
                <a16:creationId xmlns:a16="http://schemas.microsoft.com/office/drawing/2014/main" id="{EEAE71AD-30AF-4021-B577-B686EC6DA329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9023372" y="3502152"/>
            <a:ext cx="756000" cy="201776"/>
          </a:xfrm>
        </p:spPr>
        <p:txBody>
          <a:bodyPr rtlCol="0">
            <a:normAutofit fontScale="85000" lnSpcReduction="20000"/>
          </a:bodyPr>
          <a:lstStyle/>
          <a:p>
            <a:pPr rtl="0"/>
            <a:r>
              <a:rPr lang="es-ES" dirty="0"/>
              <a:t>Oct</a:t>
            </a:r>
          </a:p>
        </p:txBody>
      </p:sp>
      <p:sp>
        <p:nvSpPr>
          <p:cNvPr id="16" name="Marcador de texto 15">
            <a:extLst>
              <a:ext uri="{FF2B5EF4-FFF2-40B4-BE49-F238E27FC236}">
                <a16:creationId xmlns:a16="http://schemas.microsoft.com/office/drawing/2014/main" id="{D8E5FFBE-125E-43C8-A66E-DE8D2FE7AF38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/>
        <p:txBody>
          <a:bodyPr rtlCol="0">
            <a:normAutofit fontScale="85000" lnSpcReduction="20000"/>
          </a:bodyPr>
          <a:lstStyle/>
          <a:p>
            <a:pPr rtl="0"/>
            <a:r>
              <a:rPr lang="es-ES" dirty="0"/>
              <a:t>AGO</a:t>
            </a:r>
          </a:p>
        </p:txBody>
      </p:sp>
      <p:sp>
        <p:nvSpPr>
          <p:cNvPr id="17" name="Marcador de texto 16">
            <a:extLst>
              <a:ext uri="{FF2B5EF4-FFF2-40B4-BE49-F238E27FC236}">
                <a16:creationId xmlns:a16="http://schemas.microsoft.com/office/drawing/2014/main" id="{7209F81D-5EC6-4D97-B0C2-AC00081AB1A7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8108447" y="3502152"/>
            <a:ext cx="936000" cy="201776"/>
          </a:xfrm>
        </p:spPr>
        <p:txBody>
          <a:bodyPr rtlCol="0">
            <a:normAutofit fontScale="85000" lnSpcReduction="20000"/>
          </a:bodyPr>
          <a:lstStyle/>
          <a:p>
            <a:pPr rtl="0"/>
            <a:r>
              <a:rPr lang="es-ES" dirty="0"/>
              <a:t>SEP</a:t>
            </a:r>
          </a:p>
        </p:txBody>
      </p:sp>
      <p:sp>
        <p:nvSpPr>
          <p:cNvPr id="15" name="Marcador de texto 14">
            <a:extLst>
              <a:ext uri="{FF2B5EF4-FFF2-40B4-BE49-F238E27FC236}">
                <a16:creationId xmlns:a16="http://schemas.microsoft.com/office/drawing/2014/main" id="{4A477EE3-A17C-4158-91E8-03A401BE96CB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9684287" y="3502152"/>
            <a:ext cx="936000" cy="201776"/>
          </a:xfrm>
        </p:spPr>
        <p:txBody>
          <a:bodyPr rtlCol="0">
            <a:normAutofit fontScale="85000" lnSpcReduction="20000"/>
          </a:bodyPr>
          <a:lstStyle/>
          <a:p>
            <a:pPr rtl="0"/>
            <a:r>
              <a:rPr lang="es-ES" dirty="0"/>
              <a:t>Nov</a:t>
            </a:r>
          </a:p>
        </p:txBody>
      </p:sp>
      <p:sp>
        <p:nvSpPr>
          <p:cNvPr id="18" name="Marcador de texto 17">
            <a:extLst>
              <a:ext uri="{FF2B5EF4-FFF2-40B4-BE49-F238E27FC236}">
                <a16:creationId xmlns:a16="http://schemas.microsoft.com/office/drawing/2014/main" id="{C477818B-3CAB-4A39-939D-99E98D2EE682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10582283" y="3502152"/>
            <a:ext cx="828000" cy="201776"/>
          </a:xfrm>
        </p:spPr>
        <p:txBody>
          <a:bodyPr rtlCol="0">
            <a:normAutofit fontScale="85000" lnSpcReduction="20000"/>
          </a:bodyPr>
          <a:lstStyle/>
          <a:p>
            <a:pPr rtl="0"/>
            <a:r>
              <a:rPr lang="es-ES" dirty="0"/>
              <a:t>Dic</a:t>
            </a:r>
          </a:p>
        </p:txBody>
      </p:sp>
      <p:sp>
        <p:nvSpPr>
          <p:cNvPr id="19" name="Marcador de texto 18">
            <a:extLst>
              <a:ext uri="{FF2B5EF4-FFF2-40B4-BE49-F238E27FC236}">
                <a16:creationId xmlns:a16="http://schemas.microsoft.com/office/drawing/2014/main" id="{A7907FC8-DAAF-4896-A2B1-C173BF2FAE69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/>
        <p:txBody>
          <a:bodyPr rtlCol="0">
            <a:normAutofit fontScale="85000" lnSpcReduction="20000"/>
          </a:bodyPr>
          <a:lstStyle/>
          <a:p>
            <a:pPr rtl="0"/>
            <a:r>
              <a:rPr lang="es-ES" dirty="0"/>
              <a:t>Ene</a:t>
            </a:r>
          </a:p>
        </p:txBody>
      </p:sp>
      <p:sp>
        <p:nvSpPr>
          <p:cNvPr id="11" name="Año">
            <a:extLst>
              <a:ext uri="{FF2B5EF4-FFF2-40B4-BE49-F238E27FC236}">
                <a16:creationId xmlns:a16="http://schemas.microsoft.com/office/drawing/2014/main" id="{44D29552-2F85-4F4F-9B7F-B79798681FB6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/>
        <p:txBody>
          <a:bodyPr rtlCol="0">
            <a:normAutofit fontScale="85000" lnSpcReduction="20000"/>
          </a:bodyPr>
          <a:lstStyle/>
          <a:p>
            <a:pPr rtl="0"/>
            <a:r>
              <a:rPr lang="es-ES" dirty="0"/>
              <a:t>Feb</a:t>
            </a:r>
          </a:p>
        </p:txBody>
      </p:sp>
      <p:sp>
        <p:nvSpPr>
          <p:cNvPr id="20" name="Marcador de texto 19">
            <a:extLst>
              <a:ext uri="{FF2B5EF4-FFF2-40B4-BE49-F238E27FC236}">
                <a16:creationId xmlns:a16="http://schemas.microsoft.com/office/drawing/2014/main" id="{FEC65619-A68A-4D21-9D17-40F8692EF196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/>
        <p:txBody>
          <a:bodyPr rtlCol="0">
            <a:normAutofit fontScale="85000" lnSpcReduction="20000"/>
          </a:bodyPr>
          <a:lstStyle/>
          <a:p>
            <a:pPr rtl="0"/>
            <a:r>
              <a:rPr lang="es-ES" dirty="0"/>
              <a:t>Mar</a:t>
            </a:r>
          </a:p>
        </p:txBody>
      </p:sp>
      <p:sp>
        <p:nvSpPr>
          <p:cNvPr id="21" name="Marcador de texto 20">
            <a:extLst>
              <a:ext uri="{FF2B5EF4-FFF2-40B4-BE49-F238E27FC236}">
                <a16:creationId xmlns:a16="http://schemas.microsoft.com/office/drawing/2014/main" id="{D9C4CCA5-A2BE-4897-994D-9B1669D69FD3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/>
        <p:txBody>
          <a:bodyPr rtlCol="0">
            <a:normAutofit fontScale="85000" lnSpcReduction="20000"/>
          </a:bodyPr>
          <a:lstStyle/>
          <a:p>
            <a:pPr rtl="0"/>
            <a:r>
              <a:rPr lang="es-ES" dirty="0"/>
              <a:t>Abr</a:t>
            </a:r>
          </a:p>
        </p:txBody>
      </p:sp>
      <p:sp>
        <p:nvSpPr>
          <p:cNvPr id="22" name="Marcador de texto 21">
            <a:extLst>
              <a:ext uri="{FF2B5EF4-FFF2-40B4-BE49-F238E27FC236}">
                <a16:creationId xmlns:a16="http://schemas.microsoft.com/office/drawing/2014/main" id="{0C5FD452-DC3E-4D62-B19B-0A79E604A8A8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/>
        <p:txBody>
          <a:bodyPr rtlCol="0">
            <a:normAutofit fontScale="85000" lnSpcReduction="20000"/>
          </a:bodyPr>
          <a:lstStyle/>
          <a:p>
            <a:pPr rtl="0"/>
            <a:r>
              <a:rPr lang="es-ES" dirty="0"/>
              <a:t>May</a:t>
            </a:r>
          </a:p>
        </p:txBody>
      </p:sp>
      <p:sp>
        <p:nvSpPr>
          <p:cNvPr id="23" name="Marcador de texto 22">
            <a:extLst>
              <a:ext uri="{FF2B5EF4-FFF2-40B4-BE49-F238E27FC236}">
                <a16:creationId xmlns:a16="http://schemas.microsoft.com/office/drawing/2014/main" id="{96D290B2-F312-4D9A-96C7-D40523406AC5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/>
        <p:txBody>
          <a:bodyPr rtlCol="0">
            <a:normAutofit fontScale="85000" lnSpcReduction="20000"/>
          </a:bodyPr>
          <a:lstStyle/>
          <a:p>
            <a:pPr rtl="0"/>
            <a:r>
              <a:rPr lang="es-ES" dirty="0" err="1"/>
              <a:t>JuN</a:t>
            </a:r>
            <a:endParaRPr lang="es-ES" dirty="0"/>
          </a:p>
        </p:txBody>
      </p:sp>
      <p:sp>
        <p:nvSpPr>
          <p:cNvPr id="24" name="Marcador de texto 23">
            <a:extLst>
              <a:ext uri="{FF2B5EF4-FFF2-40B4-BE49-F238E27FC236}">
                <a16:creationId xmlns:a16="http://schemas.microsoft.com/office/drawing/2014/main" id="{80E52477-0BA9-471B-B2C2-F1A03FCF188F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/>
        <p:txBody>
          <a:bodyPr rtlCol="0">
            <a:normAutofit fontScale="85000" lnSpcReduction="20000"/>
          </a:bodyPr>
          <a:lstStyle/>
          <a:p>
            <a:pPr rtl="0"/>
            <a:r>
              <a:rPr lang="es-ES" dirty="0"/>
              <a:t>Jul</a:t>
            </a:r>
          </a:p>
        </p:txBody>
      </p:sp>
      <p:sp>
        <p:nvSpPr>
          <p:cNvPr id="25" name="Marcador de texto 24">
            <a:extLst>
              <a:ext uri="{FF2B5EF4-FFF2-40B4-BE49-F238E27FC236}">
                <a16:creationId xmlns:a16="http://schemas.microsoft.com/office/drawing/2014/main" id="{70D1D022-03FA-47E6-8430-252C6D5B4C4E}"/>
              </a:ext>
            </a:extLst>
          </p:cNvPr>
          <p:cNvSpPr>
            <a:spLocks noGrp="1"/>
          </p:cNvSpPr>
          <p:nvPr>
            <p:ph type="body" sz="quarter" idx="54"/>
          </p:nvPr>
        </p:nvSpPr>
        <p:spPr>
          <a:xfrm>
            <a:off x="9025230" y="4425696"/>
            <a:ext cx="756000" cy="201776"/>
          </a:xfrm>
        </p:spPr>
        <p:txBody>
          <a:bodyPr rtlCol="0">
            <a:normAutofit fontScale="85000" lnSpcReduction="20000"/>
          </a:bodyPr>
          <a:lstStyle/>
          <a:p>
            <a:pPr rtl="0"/>
            <a:r>
              <a:rPr lang="es-ES" dirty="0"/>
              <a:t>Oct</a:t>
            </a:r>
          </a:p>
        </p:txBody>
      </p:sp>
      <p:sp>
        <p:nvSpPr>
          <p:cNvPr id="26" name="Marcador de texto 25">
            <a:extLst>
              <a:ext uri="{FF2B5EF4-FFF2-40B4-BE49-F238E27FC236}">
                <a16:creationId xmlns:a16="http://schemas.microsoft.com/office/drawing/2014/main" id="{FA7483FC-7290-41B1-B371-ECA1174519DE}"/>
              </a:ext>
            </a:extLst>
          </p:cNvPr>
          <p:cNvSpPr>
            <a:spLocks noGrp="1"/>
          </p:cNvSpPr>
          <p:nvPr>
            <p:ph type="body" sz="quarter" idx="55"/>
          </p:nvPr>
        </p:nvSpPr>
        <p:spPr/>
        <p:txBody>
          <a:bodyPr rtlCol="0">
            <a:normAutofit fontScale="85000" lnSpcReduction="20000"/>
          </a:bodyPr>
          <a:lstStyle/>
          <a:p>
            <a:pPr rtl="0"/>
            <a:r>
              <a:rPr lang="es-ES" dirty="0" err="1"/>
              <a:t>Ago</a:t>
            </a:r>
            <a:endParaRPr lang="es-ES" dirty="0"/>
          </a:p>
        </p:txBody>
      </p:sp>
      <p:sp>
        <p:nvSpPr>
          <p:cNvPr id="29" name="Marcador de texto 28">
            <a:extLst>
              <a:ext uri="{FF2B5EF4-FFF2-40B4-BE49-F238E27FC236}">
                <a16:creationId xmlns:a16="http://schemas.microsoft.com/office/drawing/2014/main" id="{B7A506EE-32D5-4685-97A6-8FDFEF238C43}"/>
              </a:ext>
            </a:extLst>
          </p:cNvPr>
          <p:cNvSpPr>
            <a:spLocks noGrp="1"/>
          </p:cNvSpPr>
          <p:nvPr>
            <p:ph type="body" sz="quarter" idx="56"/>
          </p:nvPr>
        </p:nvSpPr>
        <p:spPr>
          <a:xfrm>
            <a:off x="8110538" y="4425696"/>
            <a:ext cx="936000" cy="201776"/>
          </a:xfrm>
        </p:spPr>
        <p:txBody>
          <a:bodyPr rtlCol="0">
            <a:normAutofit fontScale="85000" lnSpcReduction="20000"/>
          </a:bodyPr>
          <a:lstStyle/>
          <a:p>
            <a:pPr rtl="0"/>
            <a:r>
              <a:rPr lang="es-ES" dirty="0"/>
              <a:t>SEP</a:t>
            </a:r>
          </a:p>
        </p:txBody>
      </p:sp>
      <p:sp>
        <p:nvSpPr>
          <p:cNvPr id="27" name="Marcador de texto 26">
            <a:extLst>
              <a:ext uri="{FF2B5EF4-FFF2-40B4-BE49-F238E27FC236}">
                <a16:creationId xmlns:a16="http://schemas.microsoft.com/office/drawing/2014/main" id="{1787EDAC-5EAB-4A0D-9BD2-D6E9FD0B26A1}"/>
              </a:ext>
            </a:extLst>
          </p:cNvPr>
          <p:cNvSpPr>
            <a:spLocks noGrp="1"/>
          </p:cNvSpPr>
          <p:nvPr>
            <p:ph type="body" sz="quarter" idx="57"/>
          </p:nvPr>
        </p:nvSpPr>
        <p:spPr>
          <a:xfrm>
            <a:off x="9685912" y="4425696"/>
            <a:ext cx="936000" cy="201776"/>
          </a:xfrm>
        </p:spPr>
        <p:txBody>
          <a:bodyPr rtlCol="0">
            <a:normAutofit fontScale="85000" lnSpcReduction="20000"/>
          </a:bodyPr>
          <a:lstStyle/>
          <a:p>
            <a:pPr rtl="0"/>
            <a:r>
              <a:rPr lang="es-ES" dirty="0"/>
              <a:t>Nov</a:t>
            </a:r>
          </a:p>
        </p:txBody>
      </p:sp>
      <p:sp>
        <p:nvSpPr>
          <p:cNvPr id="28" name="Marcador de texto 27">
            <a:extLst>
              <a:ext uri="{FF2B5EF4-FFF2-40B4-BE49-F238E27FC236}">
                <a16:creationId xmlns:a16="http://schemas.microsoft.com/office/drawing/2014/main" id="{D149E385-DCE9-4DC9-8F0A-F8BAF02D9797}"/>
              </a:ext>
            </a:extLst>
          </p:cNvPr>
          <p:cNvSpPr>
            <a:spLocks noGrp="1"/>
          </p:cNvSpPr>
          <p:nvPr>
            <p:ph type="body" sz="quarter" idx="58"/>
          </p:nvPr>
        </p:nvSpPr>
        <p:spPr>
          <a:xfrm>
            <a:off x="10583670" y="4425696"/>
            <a:ext cx="828000" cy="201776"/>
          </a:xfrm>
        </p:spPr>
        <p:txBody>
          <a:bodyPr rtlCol="0">
            <a:normAutofit fontScale="85000" lnSpcReduction="20000"/>
          </a:bodyPr>
          <a:lstStyle/>
          <a:p>
            <a:pPr rtl="0"/>
            <a:r>
              <a:rPr lang="es-ES" dirty="0"/>
              <a:t>Dic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6684294-49A0-4C63-A7D7-E3BF9E591F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/>
              <a:t>Plan de acción a dos años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F5DC9D9-96D8-47D8-9160-3CA44DC61D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/>
              <a:t>7/01/20XX</a:t>
            </a:r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BA35BD6B-402B-4987-9FCE-9A6924EE2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/>
              <a:t>Presentación de lanzamiento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259ECD5-0EAD-48D0-B30B-16305BC10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s-ES" smtClean="0"/>
              <a:pPr rtl="0"/>
              <a:t>16</a:t>
            </a:fld>
            <a:endParaRPr lang="es-ES"/>
          </a:p>
        </p:txBody>
      </p:sp>
      <p:cxnSp>
        <p:nvCxnSpPr>
          <p:cNvPr id="51" name="Conector recto 50" descr="Conector del hito">
            <a:extLst>
              <a:ext uri="{FF2B5EF4-FFF2-40B4-BE49-F238E27FC236}">
                <a16:creationId xmlns:a16="http://schemas.microsoft.com/office/drawing/2014/main" id="{08DB31DC-8655-4956-9B1E-754B8549DC2B}"/>
              </a:ext>
            </a:extLst>
          </p:cNvPr>
          <p:cNvCxnSpPr>
            <a:cxnSpLocks/>
          </p:cNvCxnSpPr>
          <p:nvPr/>
        </p:nvCxnSpPr>
        <p:spPr>
          <a:xfrm rot="10800000">
            <a:off x="9121117" y="4376128"/>
            <a:ext cx="0" cy="85725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Marcador de texto 32">
            <a:extLst>
              <a:ext uri="{FF2B5EF4-FFF2-40B4-BE49-F238E27FC236}">
                <a16:creationId xmlns:a16="http://schemas.microsoft.com/office/drawing/2014/main" id="{A73003EF-6143-460A-9787-61DCD9FD999B}"/>
              </a:ext>
            </a:extLst>
          </p:cNvPr>
          <p:cNvSpPr txBox="1">
            <a:spLocks/>
          </p:cNvSpPr>
          <p:nvPr/>
        </p:nvSpPr>
        <p:spPr>
          <a:xfrm>
            <a:off x="8275909" y="5547633"/>
            <a:ext cx="1690417" cy="22467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es-ES">
                <a:solidFill>
                  <a:schemeClr val="bg1"/>
                </a:solidFill>
              </a:rPr>
              <a:t>Julio de 20XX</a:t>
            </a:r>
          </a:p>
        </p:txBody>
      </p:sp>
      <p:cxnSp>
        <p:nvCxnSpPr>
          <p:cNvPr id="48" name="Conector recto 47" descr="Conector de hitos">
            <a:extLst>
              <a:ext uri="{FF2B5EF4-FFF2-40B4-BE49-F238E27FC236}">
                <a16:creationId xmlns:a16="http://schemas.microsoft.com/office/drawing/2014/main" id="{53BC501E-8914-41D2-8643-052558AA1E7D}"/>
              </a:ext>
            </a:extLst>
          </p:cNvPr>
          <p:cNvCxnSpPr>
            <a:cxnSpLocks/>
          </p:cNvCxnSpPr>
          <p:nvPr/>
        </p:nvCxnSpPr>
        <p:spPr>
          <a:xfrm>
            <a:off x="11425435" y="2752725"/>
            <a:ext cx="0" cy="85725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Conector recto 78" descr="Conector de hitos">
            <a:extLst>
              <a:ext uri="{FF2B5EF4-FFF2-40B4-BE49-F238E27FC236}">
                <a16:creationId xmlns:a16="http://schemas.microsoft.com/office/drawing/2014/main" id="{DDE330BB-3050-4A17-AE6F-F29C5255185E}"/>
              </a:ext>
            </a:extLst>
          </p:cNvPr>
          <p:cNvCxnSpPr>
            <a:cxnSpLocks/>
          </p:cNvCxnSpPr>
          <p:nvPr/>
        </p:nvCxnSpPr>
        <p:spPr>
          <a:xfrm>
            <a:off x="3073920" y="2860999"/>
            <a:ext cx="3722" cy="533400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Marcador de texto 31">
            <a:extLst>
              <a:ext uri="{FF2B5EF4-FFF2-40B4-BE49-F238E27FC236}">
                <a16:creationId xmlns:a16="http://schemas.microsoft.com/office/drawing/2014/main" id="{3EA3570C-044A-4064-B14D-0F904D074556}"/>
              </a:ext>
            </a:extLst>
          </p:cNvPr>
          <p:cNvSpPr txBox="1">
            <a:spLocks/>
          </p:cNvSpPr>
          <p:nvPr/>
        </p:nvSpPr>
        <p:spPr>
          <a:xfrm>
            <a:off x="5190031" y="2175069"/>
            <a:ext cx="2057804" cy="5619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rtl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s-ES" sz="1400">
                <a:latin typeface="+mj-lt"/>
                <a:ea typeface="+mj-ea"/>
                <a:cs typeface="+mj-cs"/>
              </a:rPr>
              <a:t>Recopilar comentarios</a:t>
            </a:r>
            <a:endParaRPr lang="es-ES" sz="1100"/>
          </a:p>
        </p:txBody>
      </p:sp>
      <p:cxnSp>
        <p:nvCxnSpPr>
          <p:cNvPr id="83" name="Conector recto 82" descr="Conector de hitos">
            <a:extLst>
              <a:ext uri="{FF2B5EF4-FFF2-40B4-BE49-F238E27FC236}">
                <a16:creationId xmlns:a16="http://schemas.microsoft.com/office/drawing/2014/main" id="{59880569-8A8E-41C5-BED0-640848E135F2}"/>
              </a:ext>
            </a:extLst>
          </p:cNvPr>
          <p:cNvCxnSpPr>
            <a:cxnSpLocks/>
          </p:cNvCxnSpPr>
          <p:nvPr/>
        </p:nvCxnSpPr>
        <p:spPr>
          <a:xfrm>
            <a:off x="6218933" y="2858287"/>
            <a:ext cx="6667" cy="538024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Marcador de texto 31">
            <a:extLst>
              <a:ext uri="{FF2B5EF4-FFF2-40B4-BE49-F238E27FC236}">
                <a16:creationId xmlns:a16="http://schemas.microsoft.com/office/drawing/2014/main" id="{A094E423-7CE9-4B99-92DE-803EDA3A01EC}"/>
              </a:ext>
            </a:extLst>
          </p:cNvPr>
          <p:cNvSpPr txBox="1">
            <a:spLocks/>
          </p:cNvSpPr>
          <p:nvPr/>
        </p:nvSpPr>
        <p:spPr>
          <a:xfrm>
            <a:off x="9121117" y="2178854"/>
            <a:ext cx="2057804" cy="5619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rtl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s-ES" sz="1400">
                <a:latin typeface="+mj-lt"/>
                <a:ea typeface="+mj-ea"/>
                <a:cs typeface="+mj-cs"/>
              </a:rPr>
              <a:t>Entregar a los alumnos</a:t>
            </a:r>
            <a:endParaRPr lang="es-ES" sz="1100"/>
          </a:p>
        </p:txBody>
      </p:sp>
      <p:cxnSp>
        <p:nvCxnSpPr>
          <p:cNvPr id="87" name="Conector recto 86" descr="Conector de hitos">
            <a:extLst>
              <a:ext uri="{FF2B5EF4-FFF2-40B4-BE49-F238E27FC236}">
                <a16:creationId xmlns:a16="http://schemas.microsoft.com/office/drawing/2014/main" id="{210A4F88-A1D6-4474-8086-55B9DC9AF526}"/>
              </a:ext>
            </a:extLst>
          </p:cNvPr>
          <p:cNvCxnSpPr>
            <a:cxnSpLocks/>
          </p:cNvCxnSpPr>
          <p:nvPr/>
        </p:nvCxnSpPr>
        <p:spPr>
          <a:xfrm>
            <a:off x="10150019" y="2862072"/>
            <a:ext cx="0" cy="532327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Conector recto 90" descr="Conector de hitos">
            <a:extLst>
              <a:ext uri="{FF2B5EF4-FFF2-40B4-BE49-F238E27FC236}">
                <a16:creationId xmlns:a16="http://schemas.microsoft.com/office/drawing/2014/main" id="{9FC428EC-C5B0-4535-8B88-FF6BE9F35E3F}"/>
              </a:ext>
            </a:extLst>
          </p:cNvPr>
          <p:cNvCxnSpPr>
            <a:cxnSpLocks/>
          </p:cNvCxnSpPr>
          <p:nvPr/>
        </p:nvCxnSpPr>
        <p:spPr>
          <a:xfrm>
            <a:off x="2286000" y="4694195"/>
            <a:ext cx="2019" cy="537881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Marcador de texto 31">
            <a:extLst>
              <a:ext uri="{FF2B5EF4-FFF2-40B4-BE49-F238E27FC236}">
                <a16:creationId xmlns:a16="http://schemas.microsoft.com/office/drawing/2014/main" id="{0DB3BBAB-4897-4AAE-8104-E8D840C01351}"/>
              </a:ext>
            </a:extLst>
          </p:cNvPr>
          <p:cNvSpPr txBox="1">
            <a:spLocks/>
          </p:cNvSpPr>
          <p:nvPr/>
        </p:nvSpPr>
        <p:spPr>
          <a:xfrm>
            <a:off x="4406652" y="5261784"/>
            <a:ext cx="2057804" cy="561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rtl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s-ES" sz="1400">
                <a:latin typeface="+mj-lt"/>
                <a:ea typeface="+mj-ea"/>
                <a:cs typeface="+mj-cs"/>
              </a:rPr>
              <a:t>Prueba con escuelas</a:t>
            </a:r>
            <a:endParaRPr lang="es-ES" sz="1100"/>
          </a:p>
        </p:txBody>
      </p:sp>
      <p:cxnSp>
        <p:nvCxnSpPr>
          <p:cNvPr id="95" name="Conector recto 94" descr="Conector de hitos">
            <a:extLst>
              <a:ext uri="{FF2B5EF4-FFF2-40B4-BE49-F238E27FC236}">
                <a16:creationId xmlns:a16="http://schemas.microsoft.com/office/drawing/2014/main" id="{8555111D-9395-4F5A-9ED2-433142ABA373}"/>
              </a:ext>
            </a:extLst>
          </p:cNvPr>
          <p:cNvCxnSpPr>
            <a:cxnSpLocks/>
          </p:cNvCxnSpPr>
          <p:nvPr/>
        </p:nvCxnSpPr>
        <p:spPr>
          <a:xfrm>
            <a:off x="5434293" y="4694195"/>
            <a:ext cx="1261" cy="537881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Marcador de texto 31">
            <a:extLst>
              <a:ext uri="{FF2B5EF4-FFF2-40B4-BE49-F238E27FC236}">
                <a16:creationId xmlns:a16="http://schemas.microsoft.com/office/drawing/2014/main" id="{0D97546E-1259-4E0A-BF25-B53C6C7D9B5D}"/>
              </a:ext>
            </a:extLst>
          </p:cNvPr>
          <p:cNvSpPr txBox="1">
            <a:spLocks/>
          </p:cNvSpPr>
          <p:nvPr/>
        </p:nvSpPr>
        <p:spPr>
          <a:xfrm>
            <a:off x="7581698" y="5261784"/>
            <a:ext cx="2057804" cy="561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rtl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s-ES" sz="1400">
                <a:latin typeface="+mj-lt"/>
                <a:ea typeface="+mj-ea"/>
                <a:cs typeface="+mj-cs"/>
              </a:rPr>
              <a:t>Lanzamiento regional</a:t>
            </a:r>
            <a:endParaRPr lang="es-ES" sz="1100"/>
          </a:p>
        </p:txBody>
      </p:sp>
      <p:cxnSp>
        <p:nvCxnSpPr>
          <p:cNvPr id="99" name="Conector recto 98" descr="Conector de hitos">
            <a:extLst>
              <a:ext uri="{FF2B5EF4-FFF2-40B4-BE49-F238E27FC236}">
                <a16:creationId xmlns:a16="http://schemas.microsoft.com/office/drawing/2014/main" id="{33DBE3DD-4F6D-4C20-B843-AA0BC8BCF263}"/>
              </a:ext>
            </a:extLst>
          </p:cNvPr>
          <p:cNvCxnSpPr>
            <a:cxnSpLocks/>
          </p:cNvCxnSpPr>
          <p:nvPr/>
        </p:nvCxnSpPr>
        <p:spPr>
          <a:xfrm>
            <a:off x="8591938" y="4694195"/>
            <a:ext cx="0" cy="537881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Marcador de texto 31">
            <a:extLst>
              <a:ext uri="{FF2B5EF4-FFF2-40B4-BE49-F238E27FC236}">
                <a16:creationId xmlns:a16="http://schemas.microsoft.com/office/drawing/2014/main" id="{64A4C147-A5B5-415E-B023-FDD74E3170FA}"/>
              </a:ext>
            </a:extLst>
          </p:cNvPr>
          <p:cNvSpPr txBox="1">
            <a:spLocks/>
          </p:cNvSpPr>
          <p:nvPr/>
        </p:nvSpPr>
        <p:spPr>
          <a:xfrm>
            <a:off x="2042184" y="2177369"/>
            <a:ext cx="2057400" cy="5619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rtl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s-ES" sz="1400">
                <a:latin typeface="+mj-lt"/>
                <a:ea typeface="+mj-ea"/>
                <a:cs typeface="+mj-cs"/>
              </a:rPr>
              <a:t>Borradores</a:t>
            </a:r>
            <a:endParaRPr lang="es-ES" sz="1100"/>
          </a:p>
        </p:txBody>
      </p:sp>
      <p:sp>
        <p:nvSpPr>
          <p:cNvPr id="132" name="Marcador de texto 31">
            <a:extLst>
              <a:ext uri="{FF2B5EF4-FFF2-40B4-BE49-F238E27FC236}">
                <a16:creationId xmlns:a16="http://schemas.microsoft.com/office/drawing/2014/main" id="{4E554FA9-53AB-40E7-A2D2-8573D8B6478B}"/>
              </a:ext>
            </a:extLst>
          </p:cNvPr>
          <p:cNvSpPr txBox="1">
            <a:spLocks/>
          </p:cNvSpPr>
          <p:nvPr/>
        </p:nvSpPr>
        <p:spPr>
          <a:xfrm>
            <a:off x="746539" y="5261784"/>
            <a:ext cx="3080396" cy="561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rtl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s-ES" sz="1400">
                <a:latin typeface="+mj-lt"/>
                <a:ea typeface="+mj-ea"/>
                <a:cs typeface="+mj-cs"/>
              </a:rPr>
              <a:t>Organizar grupos de discusión</a:t>
            </a:r>
            <a:endParaRPr lang="es-ES" sz="1100"/>
          </a:p>
        </p:txBody>
      </p:sp>
    </p:spTree>
    <p:extLst>
      <p:ext uri="{BB962C8B-B14F-4D97-AF65-F5344CB8AC3E}">
        <p14:creationId xmlns:p14="http://schemas.microsoft.com/office/powerpoint/2010/main" val="25616312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a 9">
            <a:extLst>
              <a:ext uri="{FF2B5EF4-FFF2-40B4-BE49-F238E27FC236}">
                <a16:creationId xmlns:a16="http://schemas.microsoft.com/office/drawing/2014/main" id="{4FEE1642-B122-4C8C-812B-30F133EF6C2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87511158"/>
              </p:ext>
            </p:extLst>
          </p:nvPr>
        </p:nvGraphicFramePr>
        <p:xfrm>
          <a:off x="1033463" y="1851025"/>
          <a:ext cx="10058400" cy="411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8120">
                  <a:extLst>
                    <a:ext uri="{9D8B030D-6E8A-4147-A177-3AD203B41FA5}">
                      <a16:colId xmlns:a16="http://schemas.microsoft.com/office/drawing/2014/main" val="3446012419"/>
                    </a:ext>
                  </a:extLst>
                </a:gridCol>
                <a:gridCol w="1468120">
                  <a:extLst>
                    <a:ext uri="{9D8B030D-6E8A-4147-A177-3AD203B41FA5}">
                      <a16:colId xmlns:a16="http://schemas.microsoft.com/office/drawing/2014/main" val="4052646397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935352797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218263486"/>
                    </a:ext>
                  </a:extLst>
                </a:gridCol>
                <a:gridCol w="1645920">
                  <a:extLst>
                    <a:ext uri="{9D8B030D-6E8A-4147-A177-3AD203B41FA5}">
                      <a16:colId xmlns:a16="http://schemas.microsoft.com/office/drawing/2014/main" val="323515301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l" rtl="0" fontAlgn="b"/>
                      <a:endParaRPr lang="es-ES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2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AÑO 1</a:t>
                      </a:r>
                      <a:endParaRPr lang="es-ES" sz="12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200" b="0" u="none" strike="noStrike" kern="1200" noProof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AÑO 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200" b="0" u="none" strike="noStrike" kern="1200" noProof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AÑO 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endParaRPr lang="es-ES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0773105"/>
                  </a:ext>
                </a:extLst>
              </a:tr>
              <a:tr h="274320">
                <a:tc gridSpan="5">
                  <a:txBody>
                    <a:bodyPr/>
                    <a:lstStyle/>
                    <a:p>
                      <a:pPr algn="l" rtl="0" fontAlgn="b"/>
                      <a:r>
                        <a:rPr lang="es-ES" sz="1200" b="0" i="0" u="none" strike="noStrike" noProof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INGRESOS</a:t>
                      </a:r>
                    </a:p>
                  </a:txBody>
                  <a:tcPr marL="28800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>
                      <a:gsLst>
                        <a:gs pos="100000">
                          <a:schemeClr val="accent2"/>
                        </a:gs>
                        <a:gs pos="8000">
                          <a:schemeClr val="accent1"/>
                        </a:gs>
                      </a:gsLst>
                      <a:lin ang="0" scaled="0"/>
                    </a:gradFill>
                  </a:tcPr>
                </a:tc>
                <a:tc hMerge="1">
                  <a:txBody>
                    <a:bodyPr/>
                    <a:lstStyle/>
                    <a:p>
                      <a:pPr algn="r" rtl="0" fontAlgn="b"/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r" rtl="0" fontAlgn="b"/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r" rtl="0" fontAlgn="b"/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r" rtl="0" fontAlgn="b"/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2911372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lvl="1" algn="l" rtl="0" fontAlgn="b"/>
                      <a:r>
                        <a:rPr lang="es-ES" sz="10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Usuarios</a:t>
                      </a:r>
                      <a:endParaRPr lang="es-ES" sz="10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0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50.000</a:t>
                      </a:r>
                      <a:endParaRPr lang="es-ES" sz="10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0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400.000</a:t>
                      </a:r>
                      <a:endParaRPr lang="es-ES" sz="10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0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1.600.000</a:t>
                      </a:r>
                      <a:endParaRPr lang="es-ES" sz="10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endParaRPr lang="es-ES" sz="10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3393929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lvl="1" algn="l" rtl="0" fontAlgn="b"/>
                      <a:r>
                        <a:rPr lang="es-ES" sz="10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Ventas</a:t>
                      </a:r>
                      <a:endParaRPr lang="es-ES" sz="10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0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500.000</a:t>
                      </a:r>
                      <a:endParaRPr lang="es-ES" sz="10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0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4.000.000</a:t>
                      </a:r>
                      <a:endParaRPr lang="es-ES" sz="10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0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16.000.000</a:t>
                      </a:r>
                      <a:endParaRPr lang="es-ES" sz="10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endParaRPr lang="es-ES" sz="10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5711469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lvl="1" algn="l" rtl="0" fontAlgn="b"/>
                      <a:r>
                        <a:rPr lang="es-ES" sz="10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Precio medio por venta</a:t>
                      </a:r>
                      <a:endParaRPr lang="es-ES" sz="10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0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75</a:t>
                      </a:r>
                      <a:endParaRPr lang="es-ES" sz="10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0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80</a:t>
                      </a:r>
                      <a:endParaRPr lang="es-ES" sz="10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0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  <a:endParaRPr lang="es-ES" sz="10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endParaRPr lang="es-ES" sz="10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8944196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lvl="1" algn="l" rtl="0" fontAlgn="b"/>
                      <a:r>
                        <a:rPr lang="es-ES" sz="10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15 % de los ingresos</a:t>
                      </a:r>
                      <a:endParaRPr lang="es-ES" sz="10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0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5.625.000</a:t>
                      </a:r>
                      <a:endParaRPr lang="es-ES" sz="10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0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48.000.000</a:t>
                      </a:r>
                      <a:endParaRPr lang="es-ES" sz="10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0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216.000.000</a:t>
                      </a:r>
                      <a:endParaRPr lang="es-ES" sz="10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endParaRPr lang="es-ES" sz="10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61606819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algn="l" rtl="0" fontAlgn="b"/>
                      <a:r>
                        <a:rPr lang="es-ES" sz="1000" b="1" u="none" strike="noStrike" noProof="0">
                          <a:solidFill>
                            <a:schemeClr val="tx1"/>
                          </a:solidFill>
                          <a:effectLst/>
                        </a:rPr>
                        <a:t>Beneficio bruto</a:t>
                      </a:r>
                      <a:endParaRPr lang="es-ES" sz="1000" b="1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000" b="1" u="none" strike="noStrike" noProof="0">
                          <a:solidFill>
                            <a:schemeClr val="tx1"/>
                          </a:solidFill>
                          <a:effectLst/>
                        </a:rPr>
                        <a:t>5.625.000</a:t>
                      </a:r>
                      <a:endParaRPr lang="es-ES" sz="1000" b="1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000" b="1" u="none" strike="noStrike" noProof="0">
                          <a:solidFill>
                            <a:schemeClr val="tx1"/>
                          </a:solidFill>
                          <a:effectLst/>
                        </a:rPr>
                        <a:t>48.000.000</a:t>
                      </a:r>
                      <a:endParaRPr lang="es-ES" sz="1000" b="1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000" b="1" u="none" strike="noStrike" noProof="0">
                          <a:solidFill>
                            <a:schemeClr val="tx1"/>
                          </a:solidFill>
                          <a:effectLst/>
                        </a:rPr>
                        <a:t>216.000.000</a:t>
                      </a:r>
                      <a:endParaRPr lang="es-ES" sz="1000" b="1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endParaRPr lang="es-ES" sz="10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5120011"/>
                  </a:ext>
                </a:extLst>
              </a:tr>
              <a:tr h="274320">
                <a:tc gridSpan="5">
                  <a:txBody>
                    <a:bodyPr/>
                    <a:lstStyle/>
                    <a:p>
                      <a:pPr algn="l" rtl="0" fontAlgn="b"/>
                      <a:r>
                        <a:rPr lang="es-ES" sz="1200" b="0" u="none" strike="noStrike" noProof="0">
                          <a:solidFill>
                            <a:schemeClr val="bg1"/>
                          </a:solidFill>
                          <a:effectLst/>
                        </a:rPr>
                        <a:t>GASTOS</a:t>
                      </a:r>
                      <a:endParaRPr lang="es-ES" sz="1200" b="0" i="0" u="none" strike="noStrike" noProof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>
                      <a:gsLst>
                        <a:gs pos="100000">
                          <a:schemeClr val="accent2"/>
                        </a:gs>
                        <a:gs pos="8000">
                          <a:schemeClr val="accent1"/>
                        </a:gs>
                      </a:gsLst>
                      <a:lin ang="0" scaled="0"/>
                    </a:gradFill>
                  </a:tcPr>
                </a:tc>
                <a:tc hMerge="1">
                  <a:txBody>
                    <a:bodyPr/>
                    <a:lstStyle/>
                    <a:p>
                      <a:pPr algn="l" rtl="0" fontAlgn="b"/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l" rtl="0" fontAlgn="b"/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l" rtl="0" fontAlgn="b"/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l" rtl="0" fontAlgn="b"/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1422160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457200" lvl="1" indent="0" algn="l" rtl="0" fontAlgn="b">
                        <a:buFont typeface="Arial" panose="020B0604020202020204" pitchFamily="34" charset="0"/>
                        <a:buNone/>
                      </a:pPr>
                      <a:r>
                        <a:rPr lang="es-ES" sz="10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Ventas y marketing</a:t>
                      </a:r>
                      <a:endParaRPr lang="es-ES" sz="10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0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5.062.500</a:t>
                      </a:r>
                      <a:endParaRPr lang="es-ES" sz="10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0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38.400.000</a:t>
                      </a:r>
                      <a:endParaRPr lang="es-ES" sz="10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0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151.200.000</a:t>
                      </a:r>
                      <a:endParaRPr lang="es-ES" sz="10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0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70 %</a:t>
                      </a:r>
                      <a:endParaRPr lang="es-ES" sz="10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2407092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457200" lvl="1" indent="0" algn="l" rtl="0" fontAlgn="b">
                        <a:buFont typeface="Arial" panose="020B0604020202020204" pitchFamily="34" charset="0"/>
                        <a:buNone/>
                      </a:pPr>
                      <a:r>
                        <a:rPr lang="es-ES" sz="10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Atención al cliente</a:t>
                      </a:r>
                      <a:endParaRPr lang="es-ES" sz="10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0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1.687.500</a:t>
                      </a:r>
                      <a:endParaRPr lang="es-ES" sz="10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0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9.600.000</a:t>
                      </a:r>
                      <a:endParaRPr lang="es-ES" sz="10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0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21.600.000</a:t>
                      </a:r>
                      <a:endParaRPr lang="es-ES" sz="10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0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10 %</a:t>
                      </a:r>
                      <a:endParaRPr lang="es-ES" sz="10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06368409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457200" lvl="1" indent="0" algn="l" rtl="0" fontAlgn="b">
                        <a:buFont typeface="Arial" panose="020B0604020202020204" pitchFamily="34" charset="0"/>
                        <a:buNone/>
                      </a:pPr>
                      <a:r>
                        <a:rPr lang="es-ES" sz="10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Desarrollo del producto</a:t>
                      </a:r>
                      <a:endParaRPr lang="es-ES" sz="10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0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562.500</a:t>
                      </a:r>
                      <a:endParaRPr lang="es-ES" sz="10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0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2.400.000</a:t>
                      </a:r>
                      <a:endParaRPr lang="es-ES" sz="10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0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10.800.000</a:t>
                      </a:r>
                      <a:endParaRPr lang="es-ES" sz="10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0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5 %</a:t>
                      </a:r>
                      <a:endParaRPr lang="es-ES" sz="10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79688327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457200" lvl="1" indent="0" algn="l" rtl="0" fontAlgn="b">
                        <a:buFont typeface="Arial" panose="020B0604020202020204" pitchFamily="34" charset="0"/>
                        <a:buNone/>
                      </a:pPr>
                      <a:r>
                        <a:rPr lang="es-ES" sz="10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Investigación</a:t>
                      </a:r>
                      <a:endParaRPr lang="es-ES" sz="10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0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281.250</a:t>
                      </a:r>
                      <a:endParaRPr lang="es-ES" sz="10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0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2.400.000</a:t>
                      </a:r>
                      <a:endParaRPr lang="es-ES" sz="10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0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4.320.000</a:t>
                      </a:r>
                      <a:endParaRPr lang="es-ES" sz="10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0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2 %</a:t>
                      </a:r>
                      <a:endParaRPr lang="es-ES" sz="10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3433075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algn="l" rtl="0" fontAlgn="b"/>
                      <a:r>
                        <a:rPr lang="es-ES" sz="1000" b="1" u="none" strike="noStrike" noProof="0">
                          <a:solidFill>
                            <a:schemeClr val="tx1"/>
                          </a:solidFill>
                          <a:effectLst/>
                        </a:rPr>
                        <a:t>Gastos totales</a:t>
                      </a:r>
                      <a:endParaRPr lang="es-ES" sz="1000" b="1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000" b="1" u="none" strike="noStrike" noProof="0">
                          <a:solidFill>
                            <a:schemeClr val="tx1"/>
                          </a:solidFill>
                          <a:effectLst/>
                        </a:rPr>
                        <a:t>7.593.750</a:t>
                      </a:r>
                      <a:endParaRPr lang="es-ES" sz="1000" b="1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000" b="1" u="none" strike="noStrike" noProof="0">
                          <a:solidFill>
                            <a:schemeClr val="tx1"/>
                          </a:solidFill>
                          <a:effectLst/>
                        </a:rPr>
                        <a:t>52.800.000</a:t>
                      </a:r>
                      <a:endParaRPr lang="es-ES" sz="1000" b="1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000" b="1" u="none" strike="noStrike" noProof="0">
                          <a:solidFill>
                            <a:schemeClr val="tx1"/>
                          </a:solidFill>
                          <a:effectLst/>
                        </a:rPr>
                        <a:t>187.920.000</a:t>
                      </a:r>
                      <a:endParaRPr lang="es-ES" sz="1000" b="1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s-ES" sz="1000" b="0" i="0" u="none" strike="noStrike" noProof="0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01145645"/>
                  </a:ext>
                </a:extLst>
              </a:tr>
            </a:tbl>
          </a:graphicData>
        </a:graphic>
      </p:graphicFrame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3328A0B9-4C2A-42B2-9399-ED2204001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/>
              <a:t>7/01/20XX</a:t>
            </a:r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DD28E509-ADE7-47F4-9F1D-FB64FAB53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/>
              <a:t>Presentación de lanzamiento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F37D86F-5C0C-4683-9BBC-4038FCC9A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FF96520-E4CE-4EAD-8ABF-1D2297D6B3AA}" type="slidenum">
              <a:rPr lang="es-ES" smtClean="0"/>
              <a:pPr rtl="0"/>
              <a:t>17</a:t>
            </a:fld>
            <a:endParaRPr lang="es-ES"/>
          </a:p>
        </p:txBody>
      </p:sp>
      <p:sp>
        <p:nvSpPr>
          <p:cNvPr id="11" name="Título 10">
            <a:extLst>
              <a:ext uri="{FF2B5EF4-FFF2-40B4-BE49-F238E27FC236}">
                <a16:creationId xmlns:a16="http://schemas.microsoft.com/office/drawing/2014/main" id="{B1B29E87-9C2C-400B-834D-4E4BD6E94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/>
              <a:t>Finanzas</a:t>
            </a:r>
          </a:p>
        </p:txBody>
      </p:sp>
    </p:spTree>
    <p:extLst>
      <p:ext uri="{BB962C8B-B14F-4D97-AF65-F5344CB8AC3E}">
        <p14:creationId xmlns:p14="http://schemas.microsoft.com/office/powerpoint/2010/main" val="5669975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Marcador de posición de imagen 46" descr="fotografía de miembro del equipo">
            <a:extLst>
              <a:ext uri="{FF2B5EF4-FFF2-40B4-BE49-F238E27FC236}">
                <a16:creationId xmlns:a16="http://schemas.microsoft.com/office/drawing/2014/main" id="{9004F29C-AED9-40E4-B5C2-47C8B6E3F04A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8" r="48"/>
          <a:stretch/>
        </p:blipFill>
        <p:spPr/>
      </p:pic>
      <p:pic>
        <p:nvPicPr>
          <p:cNvPr id="45" name="Marcador de posición de imagen 44" descr="fotografía de miembro del equipo">
            <a:extLst>
              <a:ext uri="{FF2B5EF4-FFF2-40B4-BE49-F238E27FC236}">
                <a16:creationId xmlns:a16="http://schemas.microsoft.com/office/drawing/2014/main" id="{D0F3841F-AC56-43DE-AD77-552631D14A44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9" r="19"/>
          <a:stretch/>
        </p:blipFill>
        <p:spPr/>
      </p:pic>
      <p:pic>
        <p:nvPicPr>
          <p:cNvPr id="43" name="Marcador de posición de imagen 42" descr="fotografía de miembro del equipo">
            <a:extLst>
              <a:ext uri="{FF2B5EF4-FFF2-40B4-BE49-F238E27FC236}">
                <a16:creationId xmlns:a16="http://schemas.microsoft.com/office/drawing/2014/main" id="{4861242E-E0CB-4DBA-8F76-EDE01FEB2937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6" r="96"/>
          <a:stretch/>
        </p:blipFill>
        <p:spPr/>
      </p:pic>
      <p:pic>
        <p:nvPicPr>
          <p:cNvPr id="41" name="Marcador de posición de imagen 40" descr="fotografía de miembro del equipo">
            <a:extLst>
              <a:ext uri="{FF2B5EF4-FFF2-40B4-BE49-F238E27FC236}">
                <a16:creationId xmlns:a16="http://schemas.microsoft.com/office/drawing/2014/main" id="{268FA579-104C-44D5-9FEC-3D0D8C5469A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" r="9"/>
          <a:stretch/>
        </p:blipFill>
        <p:spPr/>
      </p:pic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7A55F035-06C6-4CD7-ABC9-1E7FF8A219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/>
              <a:t>7/01/20XX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433927C-E768-4063-858C-B052FB19E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/>
              <a:t>Presentación de lanzamiento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12DF7C3-442D-460D-9076-A94602506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FF96520-E4CE-4EAD-8ABF-1D2297D6B3AA}" type="slidenum">
              <a:rPr lang="es-ES" smtClean="0"/>
              <a:pPr rtl="0"/>
              <a:t>18</a:t>
            </a:fld>
            <a:endParaRPr lang="es-E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/>
              <a:t>Conocer al equipo</a:t>
            </a:r>
          </a:p>
        </p:txBody>
      </p:sp>
      <p:sp>
        <p:nvSpPr>
          <p:cNvPr id="32" name="Marcador de texto 31">
            <a:extLst>
              <a:ext uri="{FF2B5EF4-FFF2-40B4-BE49-F238E27FC236}">
                <a16:creationId xmlns:a16="http://schemas.microsoft.com/office/drawing/2014/main" id="{E50606CE-9ECB-4033-AF08-73FC376C312B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 rtlCol="0"/>
          <a:lstStyle/>
          <a:p>
            <a:pPr rtl="0"/>
            <a:r>
              <a:rPr lang="es-ES"/>
              <a:t>Mirjam Nilsson​</a:t>
            </a:r>
          </a:p>
        </p:txBody>
      </p:sp>
      <p:sp>
        <p:nvSpPr>
          <p:cNvPr id="33" name="Marcador de texto 32">
            <a:extLst>
              <a:ext uri="{FF2B5EF4-FFF2-40B4-BE49-F238E27FC236}">
                <a16:creationId xmlns:a16="http://schemas.microsoft.com/office/drawing/2014/main" id="{4BFAF62A-F8A5-463D-9BF7-08EED60ABEC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 rtlCol="0">
            <a:normAutofit fontScale="92500" lnSpcReduction="10000"/>
          </a:bodyPr>
          <a:lstStyle/>
          <a:p>
            <a:pPr rtl="0"/>
            <a:r>
              <a:rPr lang="es-ES" dirty="0"/>
              <a:t>Director ejecutivo</a:t>
            </a:r>
          </a:p>
          <a:p>
            <a:pPr rtl="0"/>
            <a:endParaRPr lang="es-ES" dirty="0"/>
          </a:p>
        </p:txBody>
      </p:sp>
      <p:sp>
        <p:nvSpPr>
          <p:cNvPr id="34" name="Marcador de texto 33">
            <a:extLst>
              <a:ext uri="{FF2B5EF4-FFF2-40B4-BE49-F238E27FC236}">
                <a16:creationId xmlns:a16="http://schemas.microsoft.com/office/drawing/2014/main" id="{6D60BE64-23D9-47F8-93B5-D89C8872DFFF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 rtlCol="0"/>
          <a:lstStyle/>
          <a:p>
            <a:pPr rtl="0"/>
            <a:r>
              <a:rPr lang="es-ES"/>
              <a:t>Takuma Hayashi​</a:t>
            </a:r>
          </a:p>
        </p:txBody>
      </p:sp>
      <p:sp>
        <p:nvSpPr>
          <p:cNvPr id="35" name="Marcador de texto 34">
            <a:extLst>
              <a:ext uri="{FF2B5EF4-FFF2-40B4-BE49-F238E27FC236}">
                <a16:creationId xmlns:a16="http://schemas.microsoft.com/office/drawing/2014/main" id="{C8BBC8B0-E37D-4D40-A0FD-2C96486AC28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 rtlCol="0"/>
          <a:lstStyle/>
          <a:p>
            <a:pPr rtl="0"/>
            <a:r>
              <a:rPr lang="es-ES"/>
              <a:t>Presidente</a:t>
            </a:r>
          </a:p>
        </p:txBody>
      </p:sp>
      <p:sp>
        <p:nvSpPr>
          <p:cNvPr id="36" name="Marcador de texto 35">
            <a:extLst>
              <a:ext uri="{FF2B5EF4-FFF2-40B4-BE49-F238E27FC236}">
                <a16:creationId xmlns:a16="http://schemas.microsoft.com/office/drawing/2014/main" id="{1E3A9758-9F8D-4290-B60A-19A2D1DA778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 rtlCol="0"/>
          <a:lstStyle/>
          <a:p>
            <a:pPr rtl="0"/>
            <a:r>
              <a:rPr lang="es-ES"/>
              <a:t>Flora Berggren​</a:t>
            </a:r>
          </a:p>
        </p:txBody>
      </p:sp>
      <p:sp>
        <p:nvSpPr>
          <p:cNvPr id="37" name="Marcador de texto 36">
            <a:extLst>
              <a:ext uri="{FF2B5EF4-FFF2-40B4-BE49-F238E27FC236}">
                <a16:creationId xmlns:a16="http://schemas.microsoft.com/office/drawing/2014/main" id="{E8ED43EC-2B81-4C03-B2D5-1E5BCA9AF59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 rtlCol="0">
            <a:normAutofit fontScale="92500" lnSpcReduction="10000"/>
          </a:bodyPr>
          <a:lstStyle/>
          <a:p>
            <a:pPr rtl="0"/>
            <a:r>
              <a:rPr lang="es-ES" dirty="0"/>
              <a:t>Director de operaciones</a:t>
            </a:r>
          </a:p>
          <a:p>
            <a:pPr rtl="0"/>
            <a:endParaRPr lang="es-ES" dirty="0"/>
          </a:p>
        </p:txBody>
      </p:sp>
      <p:sp>
        <p:nvSpPr>
          <p:cNvPr id="38" name="Marcador de texto 37">
            <a:extLst>
              <a:ext uri="{FF2B5EF4-FFF2-40B4-BE49-F238E27FC236}">
                <a16:creationId xmlns:a16="http://schemas.microsoft.com/office/drawing/2014/main" id="{DE01F9F5-0129-4706-880A-089943A7E1A4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 rtlCol="0"/>
          <a:lstStyle/>
          <a:p>
            <a:pPr rtl="0"/>
            <a:r>
              <a:rPr lang="es-ES"/>
              <a:t>Rajesh Santoshi​</a:t>
            </a:r>
          </a:p>
        </p:txBody>
      </p:sp>
      <p:sp>
        <p:nvSpPr>
          <p:cNvPr id="39" name="Marcador de texto 38">
            <a:extLst>
              <a:ext uri="{FF2B5EF4-FFF2-40B4-BE49-F238E27FC236}">
                <a16:creationId xmlns:a16="http://schemas.microsoft.com/office/drawing/2014/main" id="{7DA97E58-ABB3-4B9B-B23D-A706C06ED12C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 rtlCol="0">
            <a:normAutofit/>
          </a:bodyPr>
          <a:lstStyle/>
          <a:p>
            <a:pPr rtl="0"/>
            <a:r>
              <a:rPr lang="es-ES" dirty="0"/>
              <a:t>Vicepresidente de marketing</a:t>
            </a:r>
          </a:p>
        </p:txBody>
      </p:sp>
    </p:spTree>
    <p:extLst>
      <p:ext uri="{BB962C8B-B14F-4D97-AF65-F5344CB8AC3E}">
        <p14:creationId xmlns:p14="http://schemas.microsoft.com/office/powerpoint/2010/main" val="34774530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498C4DE6-0340-4B9C-92E5-2A7095F51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/>
              <a:t>financiación</a:t>
            </a:r>
          </a:p>
        </p:txBody>
      </p:sp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2CB07F82-3687-41ED-9B3E-DDC7B3DD0C7E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 rtlCol="0"/>
          <a:lstStyle/>
          <a:p>
            <a:pPr rtl="0"/>
            <a:r>
              <a:rPr lang="es-ES" dirty="0"/>
              <a:t>7/01/20XX</a:t>
            </a:r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DAC5D4A-927F-47C0-8896-5C97198EC0C6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es-ES" dirty="0"/>
              <a:t>Presentación de lanzamiento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12CE2CD-2896-4B16-A6BA-07BA763F2E77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smtClean="0"/>
              <a:pPr rtl="0"/>
              <a:t>19</a:t>
            </a:fld>
            <a:endParaRPr lang="es-ES" dirty="0"/>
          </a:p>
        </p:txBody>
      </p:sp>
      <p:sp>
        <p:nvSpPr>
          <p:cNvPr id="86" name="Marcador de texto 85">
            <a:extLst>
              <a:ext uri="{FF2B5EF4-FFF2-40B4-BE49-F238E27FC236}">
                <a16:creationId xmlns:a16="http://schemas.microsoft.com/office/drawing/2014/main" id="{697B9E3C-9DDA-474D-9122-C432D1DCEBB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dirty="0"/>
              <a:t>14.000</a:t>
            </a:r>
          </a:p>
        </p:txBody>
      </p:sp>
      <p:sp>
        <p:nvSpPr>
          <p:cNvPr id="129" name="Marcador de contenido 128">
            <a:extLst>
              <a:ext uri="{FF2B5EF4-FFF2-40B4-BE49-F238E27FC236}">
                <a16:creationId xmlns:a16="http://schemas.microsoft.com/office/drawing/2014/main" id="{ACA2C0B2-1766-49F1-B015-0E1D4844BD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5120722"/>
            <a:ext cx="2330726" cy="1043011"/>
          </a:xfrm>
        </p:spPr>
        <p:txBody>
          <a:bodyPr rtlCol="0"/>
          <a:lstStyle/>
          <a:p>
            <a:pPr rtl="0"/>
            <a:r>
              <a:rPr lang="es-ES" dirty="0"/>
              <a:t>Importe obtenido a través de otros inversores</a:t>
            </a:r>
          </a:p>
        </p:txBody>
      </p:sp>
      <p:sp>
        <p:nvSpPr>
          <p:cNvPr id="88" name="Marcador de texto 87">
            <a:extLst>
              <a:ext uri="{FF2B5EF4-FFF2-40B4-BE49-F238E27FC236}">
                <a16:creationId xmlns:a16="http://schemas.microsoft.com/office/drawing/2014/main" id="{33C195C8-7CA3-43F7-AE9A-ACF6B58E63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 rtlCol="0"/>
          <a:lstStyle/>
          <a:p>
            <a:pPr rtl="0"/>
            <a:r>
              <a:rPr lang="es-ES" dirty="0"/>
              <a:t>12.000 </a:t>
            </a:r>
            <a:r>
              <a:rPr lang="es-ES" sz="3200" dirty="0">
                <a:solidFill>
                  <a:schemeClr val="tx1"/>
                </a:solidFill>
              </a:rPr>
              <a:t>€</a:t>
            </a:r>
            <a:endParaRPr lang="es-ES" dirty="0"/>
          </a:p>
        </p:txBody>
      </p:sp>
      <p:sp>
        <p:nvSpPr>
          <p:cNvPr id="130" name="Marcador de contenido 129">
            <a:extLst>
              <a:ext uri="{FF2B5EF4-FFF2-40B4-BE49-F238E27FC236}">
                <a16:creationId xmlns:a16="http://schemas.microsoft.com/office/drawing/2014/main" id="{84A8BA78-5ABD-4FD9-9409-6FBEF70572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562665" y="5120722"/>
            <a:ext cx="2342205" cy="1043011"/>
          </a:xfrm>
        </p:spPr>
        <p:txBody>
          <a:bodyPr rtlCol="0"/>
          <a:lstStyle/>
          <a:p>
            <a:pPr rtl="0"/>
            <a:r>
              <a:rPr lang="es-ES" dirty="0"/>
              <a:t>Ingresos obtenidos de subvenciones STEM y donaciones públicas</a:t>
            </a:r>
          </a:p>
        </p:txBody>
      </p:sp>
      <p:sp>
        <p:nvSpPr>
          <p:cNvPr id="103" name="Marcador de texto 102">
            <a:extLst>
              <a:ext uri="{FF2B5EF4-FFF2-40B4-BE49-F238E27FC236}">
                <a16:creationId xmlns:a16="http://schemas.microsoft.com/office/drawing/2014/main" id="{DD10EB78-84A7-43C2-8086-F5F98B81E641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 rtlCol="0"/>
          <a:lstStyle/>
          <a:p>
            <a:pPr rtl="0"/>
            <a:r>
              <a:rPr lang="es-ES" dirty="0"/>
              <a:t>82.000 </a:t>
            </a:r>
            <a:r>
              <a:rPr lang="es-ES" sz="3200" dirty="0">
                <a:solidFill>
                  <a:schemeClr val="tx1"/>
                </a:solidFill>
              </a:rPr>
              <a:t>€</a:t>
            </a:r>
            <a:endParaRPr lang="es-ES" dirty="0"/>
          </a:p>
        </p:txBody>
      </p:sp>
      <p:sp>
        <p:nvSpPr>
          <p:cNvPr id="131" name="Marcador de contenido 130">
            <a:extLst>
              <a:ext uri="{FF2B5EF4-FFF2-40B4-BE49-F238E27FC236}">
                <a16:creationId xmlns:a16="http://schemas.microsoft.com/office/drawing/2014/main" id="{3BF08089-B24C-4634-A39A-2B2B8B2EA12A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298609" y="5120722"/>
            <a:ext cx="2330726" cy="1043011"/>
          </a:xfrm>
        </p:spPr>
        <p:txBody>
          <a:bodyPr rtlCol="0"/>
          <a:lstStyle/>
          <a:p>
            <a:pPr rtl="0"/>
            <a:r>
              <a:rPr lang="es-ES" dirty="0"/>
              <a:t>Número de acciones convertido en USD</a:t>
            </a:r>
          </a:p>
        </p:txBody>
      </p:sp>
      <p:sp>
        <p:nvSpPr>
          <p:cNvPr id="118" name="Marcador de texto 117">
            <a:extLst>
              <a:ext uri="{FF2B5EF4-FFF2-40B4-BE49-F238E27FC236}">
                <a16:creationId xmlns:a16="http://schemas.microsoft.com/office/drawing/2014/main" id="{AB316DFA-2BAC-45F2-8EFE-BF3060AFF46A}"/>
              </a:ext>
            </a:extLst>
          </p:cNvPr>
          <p:cNvSpPr>
            <a:spLocks noGrp="1"/>
          </p:cNvSpPr>
          <p:nvPr>
            <p:ph type="body" idx="15"/>
          </p:nvPr>
        </p:nvSpPr>
        <p:spPr/>
        <p:txBody>
          <a:bodyPr rtlCol="0"/>
          <a:lstStyle/>
          <a:p>
            <a:pPr rtl="0"/>
            <a:r>
              <a:rPr lang="es-ES" dirty="0"/>
              <a:t>32.000 </a:t>
            </a:r>
            <a:r>
              <a:rPr lang="es-ES" sz="3200" dirty="0">
                <a:solidFill>
                  <a:schemeClr val="tx1"/>
                </a:solidFill>
              </a:rPr>
              <a:t>€</a:t>
            </a:r>
            <a:endParaRPr lang="es-ES" dirty="0"/>
          </a:p>
        </p:txBody>
      </p:sp>
      <p:sp>
        <p:nvSpPr>
          <p:cNvPr id="132" name="Marcador de contenido 131">
            <a:extLst>
              <a:ext uri="{FF2B5EF4-FFF2-40B4-BE49-F238E27FC236}">
                <a16:creationId xmlns:a16="http://schemas.microsoft.com/office/drawing/2014/main" id="{5EF8ADA3-CF82-455B-94E7-006B22A83A31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9023074" y="5120366"/>
            <a:ext cx="2330726" cy="1043011"/>
          </a:xfrm>
        </p:spPr>
        <p:txBody>
          <a:bodyPr rtlCol="0"/>
          <a:lstStyle/>
          <a:p>
            <a:pPr rtl="0"/>
            <a:r>
              <a:rPr lang="es-ES" noProof="1"/>
              <a:t>Efectivo líquido disponible</a:t>
            </a:r>
          </a:p>
          <a:p>
            <a:pPr rtl="0"/>
            <a:endParaRPr lang="es-ES" dirty="0"/>
          </a:p>
        </p:txBody>
      </p:sp>
      <p:sp>
        <p:nvSpPr>
          <p:cNvPr id="133" name="Marcador de texto 132">
            <a:extLst>
              <a:ext uri="{FF2B5EF4-FFF2-40B4-BE49-F238E27FC236}">
                <a16:creationId xmlns:a16="http://schemas.microsoft.com/office/drawing/2014/main" id="{F0CB67E1-06BD-4AC5-A074-C20183318411}"/>
              </a:ext>
            </a:extLst>
          </p:cNvPr>
          <p:cNvSpPr>
            <a:spLocks noGrp="1"/>
          </p:cNvSpPr>
          <p:nvPr>
            <p:ph type="body" idx="17"/>
          </p:nvPr>
        </p:nvSpPr>
        <p:spPr/>
        <p:txBody>
          <a:bodyPr rtlCol="0"/>
          <a:lstStyle/>
          <a:p>
            <a:pPr rtl="0"/>
            <a:r>
              <a:rPr lang="es-ES" dirty="0"/>
              <a:t>Inversiones ángeles</a:t>
            </a:r>
          </a:p>
        </p:txBody>
      </p:sp>
      <p:sp>
        <p:nvSpPr>
          <p:cNvPr id="134" name="Marcador de texto 133">
            <a:extLst>
              <a:ext uri="{FF2B5EF4-FFF2-40B4-BE49-F238E27FC236}">
                <a16:creationId xmlns:a16="http://schemas.microsoft.com/office/drawing/2014/main" id="{B2A82C7A-6AF2-4C31-A3F2-EBA1C3190238}"/>
              </a:ext>
            </a:extLst>
          </p:cNvPr>
          <p:cNvSpPr>
            <a:spLocks noGrp="1"/>
          </p:cNvSpPr>
          <p:nvPr>
            <p:ph type="body" idx="19"/>
          </p:nvPr>
        </p:nvSpPr>
        <p:spPr/>
        <p:txBody>
          <a:bodyPr rtlCol="0"/>
          <a:lstStyle/>
          <a:p>
            <a:pPr rtl="0"/>
            <a:r>
              <a:rPr lang="es-ES" dirty="0"/>
              <a:t>Acciones</a:t>
            </a:r>
          </a:p>
        </p:txBody>
      </p:sp>
      <p:sp>
        <p:nvSpPr>
          <p:cNvPr id="135" name="Marcador de texto 134">
            <a:extLst>
              <a:ext uri="{FF2B5EF4-FFF2-40B4-BE49-F238E27FC236}">
                <a16:creationId xmlns:a16="http://schemas.microsoft.com/office/drawing/2014/main" id="{A839D78B-3E58-4BE8-946C-8CF0CD095E7E}"/>
              </a:ext>
            </a:extLst>
          </p:cNvPr>
          <p:cNvSpPr>
            <a:spLocks noGrp="1"/>
          </p:cNvSpPr>
          <p:nvPr>
            <p:ph type="body" idx="23"/>
          </p:nvPr>
        </p:nvSpPr>
        <p:spPr/>
        <p:txBody>
          <a:bodyPr rtlCol="0"/>
          <a:lstStyle/>
          <a:p>
            <a:pPr rtl="0"/>
            <a:r>
              <a:rPr lang="es-ES" dirty="0"/>
              <a:t>efectivo</a:t>
            </a:r>
          </a:p>
        </p:txBody>
      </p:sp>
      <p:sp>
        <p:nvSpPr>
          <p:cNvPr id="136" name="Marcador de texto 135">
            <a:extLst>
              <a:ext uri="{FF2B5EF4-FFF2-40B4-BE49-F238E27FC236}">
                <a16:creationId xmlns:a16="http://schemas.microsoft.com/office/drawing/2014/main" id="{277AF5F7-9CAB-4198-A3F7-99358D74DB18}"/>
              </a:ext>
            </a:extLst>
          </p:cNvPr>
          <p:cNvSpPr>
            <a:spLocks noGrp="1"/>
          </p:cNvSpPr>
          <p:nvPr>
            <p:ph type="body" idx="24"/>
          </p:nvPr>
        </p:nvSpPr>
        <p:spPr>
          <a:xfrm>
            <a:off x="2927450" y="4464453"/>
            <a:ext cx="3613226" cy="438505"/>
          </a:xfrm>
        </p:spPr>
        <p:txBody>
          <a:bodyPr rtlCol="0"/>
          <a:lstStyle/>
          <a:p>
            <a:pPr rtl="0"/>
            <a:r>
              <a:rPr lang="es-ES" dirty="0"/>
              <a:t>Subvenciones y donaciones</a:t>
            </a:r>
          </a:p>
        </p:txBody>
      </p:sp>
      <p:graphicFrame>
        <p:nvGraphicFramePr>
          <p:cNvPr id="55" name="Gráfico 54" title="Gráfico de financiación">
            <a:extLst>
              <a:ext uri="{FF2B5EF4-FFF2-40B4-BE49-F238E27FC236}">
                <a16:creationId xmlns:a16="http://schemas.microsoft.com/office/drawing/2014/main" id="{5020C9B1-3DFC-4AFA-A737-A4F65E06FBE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98408210"/>
              </p:ext>
            </p:extLst>
          </p:nvPr>
        </p:nvGraphicFramePr>
        <p:xfrm>
          <a:off x="1075631" y="2375498"/>
          <a:ext cx="1858069" cy="16668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6" name="Gráfico 55" title="Gráfico de financiación">
            <a:extLst>
              <a:ext uri="{FF2B5EF4-FFF2-40B4-BE49-F238E27FC236}">
                <a16:creationId xmlns:a16="http://schemas.microsoft.com/office/drawing/2014/main" id="{B577E5B2-DCF9-4037-8C34-8A87BE5E263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24120532"/>
              </p:ext>
            </p:extLst>
          </p:nvPr>
        </p:nvGraphicFramePr>
        <p:xfrm>
          <a:off x="3804732" y="2375498"/>
          <a:ext cx="1858069" cy="16668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57" name="Gráfico 56" title="Gráfico de financiación">
            <a:extLst>
              <a:ext uri="{FF2B5EF4-FFF2-40B4-BE49-F238E27FC236}">
                <a16:creationId xmlns:a16="http://schemas.microsoft.com/office/drawing/2014/main" id="{BF2AF88C-353D-4F21-B2D2-49AB954D159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17028197"/>
              </p:ext>
            </p:extLst>
          </p:nvPr>
        </p:nvGraphicFramePr>
        <p:xfrm>
          <a:off x="6540676" y="2375498"/>
          <a:ext cx="1858069" cy="16668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58" name="Gráfico 57" title="Gráfico de financiación">
            <a:extLst>
              <a:ext uri="{FF2B5EF4-FFF2-40B4-BE49-F238E27FC236}">
                <a16:creationId xmlns:a16="http://schemas.microsoft.com/office/drawing/2014/main" id="{079C8FC6-CD99-4236-BD21-5F5B3D6E5AA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21468784"/>
              </p:ext>
            </p:extLst>
          </p:nvPr>
        </p:nvGraphicFramePr>
        <p:xfrm>
          <a:off x="9253664" y="2371000"/>
          <a:ext cx="1858069" cy="16668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7521540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/>
              <a:t>Sobre nosotros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91440" bIns="45720" rtlCol="0" anchor="t">
            <a:normAutofit/>
          </a:bodyPr>
          <a:lstStyle/>
          <a:p>
            <a:pPr rtl="0"/>
            <a:r>
              <a:rPr lang="es-ES" dirty="0">
                <a:highlight>
                  <a:srgbClr val="00FFFF"/>
                </a:highlight>
              </a:rPr>
              <a:t>En Contoso capacitamos a las escuelas para que fomenten el pensamiento colaborativo para impulsar aún más la educación y la innovación. Al cerrar el círculo sobre la educación STEM ayudamos a las escuelas a crear un plan de estudios que ayude a los alumnos a tener éxito en la universidad. </a:t>
            </a:r>
          </a:p>
        </p:txBody>
      </p:sp>
      <p:sp>
        <p:nvSpPr>
          <p:cNvPr id="6" name="Marcador de fecha 5">
            <a:extLst>
              <a:ext uri="{FF2B5EF4-FFF2-40B4-BE49-F238E27FC236}">
                <a16:creationId xmlns:a16="http://schemas.microsoft.com/office/drawing/2014/main" id="{673CABDF-C205-4E5E-92F8-7C5863368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/>
              <a:t>7/01/20XX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F29EA23-F34E-486A-B8B2-0C3019266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/>
              <a:t>Presentación de lanzamiento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28F602C-7F98-4C02-99D4-ED65E00D6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s-ES" smtClean="0"/>
              <a:pPr/>
              <a:t>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2434949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Marcador de posición de imagen 19" descr="niña escribiendo en pizarra">
            <a:extLst>
              <a:ext uri="{FF2B5EF4-FFF2-40B4-BE49-F238E27FC236}">
                <a16:creationId xmlns:a16="http://schemas.microsoft.com/office/drawing/2014/main" id="{1F8631B9-E8CB-439A-B4DB-C2C2F7ACDD8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4" r="14"/>
          <a:stretch/>
        </p:blipFill>
        <p:spPr/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14BBEAF-B516-45F4-9EF6-A9F6511158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60770" y="4136570"/>
            <a:ext cx="4220029" cy="2219779"/>
          </a:xfrm>
        </p:spPr>
        <p:txBody>
          <a:bodyPr vert="horz" lIns="0" tIns="45720" rIns="91440" bIns="45720" rtlCol="0" anchor="t">
            <a:normAutofit/>
          </a:bodyPr>
          <a:lstStyle/>
          <a:p>
            <a:pPr rtl="0"/>
            <a:r>
              <a:rPr lang="es-ES" dirty="0"/>
              <a:t>En Contoso creemos en dar el 110 %. Al expandir las herramientas educativas de STEM ayudamos a las escuelas a crear un plan de estudios que contribuya al éxito de los alumnos en la universidad. Progresamos gracias a nuestro conocimiento del mercado y a un gran equipo detrás de nuestro plan de estudios. Como dice nuestro director general, «la eficiencia llegará al transformar de forma proactiva la forma en que hacemos negocios».</a:t>
            </a:r>
          </a:p>
          <a:p>
            <a:pPr rtl="0"/>
            <a:endParaRPr lang="es-ES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C2C7B2D-E079-452D-AF35-33E35A9335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/>
              <a:t>7/01/20XX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9E01C6C-4E6B-40D1-99A3-3AFB1CB99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/>
              <a:t>Presentación de lanzamiento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2090EB7-FDFE-4D7B-9913-9B497CEDB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FF96520-E4CE-4EAD-8ABF-1D2297D6B3AA}" type="slidenum">
              <a:rPr lang="es-ES" smtClean="0"/>
              <a:pPr rtl="0"/>
              <a:t>20</a:t>
            </a:fld>
            <a:endParaRPr lang="es-E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8FFA191-5CCC-43CB-BD83-4F80ED362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s-ES"/>
              <a:t>Resumen</a:t>
            </a:r>
          </a:p>
        </p:txBody>
      </p:sp>
    </p:spTree>
    <p:extLst>
      <p:ext uri="{BB962C8B-B14F-4D97-AF65-F5344CB8AC3E}">
        <p14:creationId xmlns:p14="http://schemas.microsoft.com/office/powerpoint/2010/main" val="9201739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Marcador de posición de imagen 13">
            <a:extLst>
              <a:ext uri="{FF2B5EF4-FFF2-40B4-BE49-F238E27FC236}">
                <a16:creationId xmlns:a16="http://schemas.microsoft.com/office/drawing/2014/main" id="{7E46DF18-087D-4FF8-A5A2-0C0EAD030693}"/>
              </a:ext>
            </a:extLst>
          </p:cNvPr>
          <p:cNvPicPr>
            <a:picLocks noGrp="1" noChangeAspect="1"/>
          </p:cNvPicPr>
          <p:nvPr>
            <p:ph type="pic" sz="quarter" idx="28"/>
          </p:nvPr>
        </p:nvPicPr>
        <p:blipFill>
          <a:blip r:embed="rId3"/>
          <a:srcRect l="26356" r="26356"/>
          <a:stretch/>
        </p:blipFill>
        <p:spPr>
          <a:xfrm>
            <a:off x="6426578" y="0"/>
            <a:ext cx="5765422" cy="6858000"/>
          </a:xfrm>
        </p:spPr>
      </p:pic>
      <p:pic>
        <p:nvPicPr>
          <p:cNvPr id="12" name="Marcador de posición de imagen 11">
            <a:extLst>
              <a:ext uri="{FF2B5EF4-FFF2-40B4-BE49-F238E27FC236}">
                <a16:creationId xmlns:a16="http://schemas.microsoft.com/office/drawing/2014/main" id="{C8584C16-529D-49FC-9E5D-414F66219568}"/>
              </a:ext>
            </a:extLst>
          </p:cNvPr>
          <p:cNvPicPr>
            <a:picLocks noGrp="1" noChangeAspect="1"/>
          </p:cNvPicPr>
          <p:nvPr>
            <p:ph type="pic" sz="quarter" idx="27"/>
          </p:nvPr>
        </p:nvPicPr>
        <p:blipFill>
          <a:blip r:embed="rId4"/>
          <a:srcRect l="23057" r="23057"/>
          <a:stretch/>
        </p:blipFill>
        <p:spPr>
          <a:xfrm>
            <a:off x="-11657" y="-16298"/>
            <a:ext cx="5555640" cy="6874299"/>
          </a:xfrm>
        </p:spPr>
      </p:pic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F84C8A3-BFE6-44FA-B04F-1AE7E2151B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 rtlCol="0">
            <a:normAutofit/>
          </a:bodyPr>
          <a:lstStyle/>
          <a:p>
            <a:pPr rtl="0"/>
            <a:r>
              <a:rPr lang="es-ES"/>
              <a:t>Mirjam Nilsson​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5C73F7B-2D44-4B60-8403-3E61DA1F05C3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 rtlCol="0"/>
          <a:lstStyle/>
          <a:p>
            <a:pPr rtl="0"/>
            <a:r>
              <a:rPr lang="es-ES"/>
              <a:t>7/01/20XX</a:t>
            </a:r>
          </a:p>
        </p:txBody>
      </p:sp>
      <p:sp>
        <p:nvSpPr>
          <p:cNvPr id="7" name="Marcador de pie de página 6">
            <a:extLst>
              <a:ext uri="{FF2B5EF4-FFF2-40B4-BE49-F238E27FC236}">
                <a16:creationId xmlns:a16="http://schemas.microsoft.com/office/drawing/2014/main" id="{DEFBC735-43B8-468D-9D37-E51AAF9D343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es-ES"/>
              <a:t>Presentación de lanzamiento</a:t>
            </a:r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08C3C4A8-F198-4008-B069-610BBFEC4095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smtClean="0"/>
              <a:pPr rtl="0"/>
              <a:t>21</a:t>
            </a:fld>
            <a:endParaRPr lang="es-ES"/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ED21F17E-3711-4948-8F8C-9D77E89C60B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 rtlCol="0">
            <a:normAutofit/>
          </a:bodyPr>
          <a:lstStyle/>
          <a:p>
            <a:pPr rtl="0"/>
            <a:r>
              <a:rPr lang="es-ES"/>
              <a:t>mirjam@contoso.com</a:t>
            </a:r>
          </a:p>
          <a:p>
            <a:pPr rtl="0"/>
            <a:endParaRPr lang="es-ES"/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EF903324-E706-4B0F-AAA4-EE70028E865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 rtlCol="0"/>
          <a:lstStyle/>
          <a:p>
            <a:pPr rtl="0"/>
            <a:r>
              <a:rPr lang="es-ES"/>
              <a:t>www.contoso.com</a:t>
            </a:r>
          </a:p>
          <a:p>
            <a:pPr rtl="0"/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4AFFC60-19C3-4901-93F7-7AAF4C09F8C6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 rtlCol="0">
            <a:normAutofit/>
          </a:bodyPr>
          <a:lstStyle/>
          <a:p>
            <a:pPr rtl="0"/>
            <a:r>
              <a:rPr lang="es-ES"/>
              <a:t>206-555-0146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s-ES"/>
              <a:t>Gracias</a:t>
            </a:r>
          </a:p>
        </p:txBody>
      </p:sp>
    </p:spTree>
    <p:extLst>
      <p:ext uri="{BB962C8B-B14F-4D97-AF65-F5344CB8AC3E}">
        <p14:creationId xmlns:p14="http://schemas.microsoft.com/office/powerpoint/2010/main" val="25468361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BEDB7CB-2A17-4C89-8463-567F882F6B1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97279" y="1914758"/>
            <a:ext cx="3869575" cy="703239"/>
          </a:xfrm>
        </p:spPr>
        <p:txBody>
          <a:bodyPr rtlCol="0"/>
          <a:lstStyle/>
          <a:p>
            <a:pPr rtl="0"/>
            <a:r>
              <a:rPr lang="es-ES" sz="2400" dirty="0"/>
              <a:t>Dificultad para conseguir el primer empleo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D8F83235-6CF2-4F43-BEFE-6C0E272FDCC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097280" y="2617997"/>
            <a:ext cx="6553590" cy="2811400"/>
          </a:xfrm>
        </p:spPr>
        <p:txBody>
          <a:bodyPr rtlCol="0">
            <a:noAutofit/>
          </a:bodyPr>
          <a:lstStyle/>
          <a:p>
            <a:pPr algn="just" rtl="0"/>
            <a:r>
              <a:rPr lang="es-ES" sz="1600" b="0" i="0" dirty="0">
                <a:effectLst/>
                <a:latin typeface="Calibri" panose="020F0502020204030204" pitchFamily="34" charset="0"/>
              </a:rPr>
              <a:t>A la hora de buscar su primer empleo en el campo profesional en que se desempeñan, suele suceder que los jóvenes se </a:t>
            </a:r>
            <a:r>
              <a:rPr lang="es-ES" sz="1600" b="0" i="0" dirty="0">
                <a:solidFill>
                  <a:srgbClr val="7030A0"/>
                </a:solidFill>
                <a:effectLst/>
                <a:latin typeface="Calibri" panose="020F0502020204030204" pitchFamily="34" charset="0"/>
              </a:rPr>
              <a:t>estrellan con la realidad </a:t>
            </a:r>
            <a:r>
              <a:rPr lang="es-ES" sz="1600" b="0" i="0" dirty="0">
                <a:effectLst/>
                <a:latin typeface="Calibri" panose="020F0502020204030204" pitchFamily="34" charset="0"/>
              </a:rPr>
              <a:t>de que, sin experiencia, no te contratan. Y nace el clásico dilema de </a:t>
            </a:r>
            <a:r>
              <a:rPr lang="es-ES" sz="1600" b="0" i="0" dirty="0">
                <a:solidFill>
                  <a:srgbClr val="7030A0"/>
                </a:solidFill>
                <a:effectLst/>
                <a:latin typeface="Calibri" panose="020F0502020204030204" pitchFamily="34" charset="0"/>
              </a:rPr>
              <a:t>no tengo trabajo porque no tengo experiencia, y no consigo experiencia porque no me dan trabajo.</a:t>
            </a:r>
            <a:r>
              <a:rPr lang="es-ES" sz="1600" b="0" i="0" dirty="0">
                <a:effectLst/>
                <a:latin typeface="Calibri" panose="020F0502020204030204" pitchFamily="34" charset="0"/>
              </a:rPr>
              <a:t> Ante este panorama, y viviendo en una sociedad donde </a:t>
            </a:r>
            <a:r>
              <a:rPr lang="es-ES" sz="1600" b="0" i="0" dirty="0">
                <a:solidFill>
                  <a:srgbClr val="7030A0"/>
                </a:solidFill>
                <a:effectLst/>
                <a:latin typeface="Calibri" panose="020F0502020204030204" pitchFamily="34" charset="0"/>
              </a:rPr>
              <a:t>la informalidad representa casi un 50% del sustento de las familias</a:t>
            </a:r>
            <a:r>
              <a:rPr lang="es-ES" sz="1600" b="0" i="0" dirty="0">
                <a:effectLst/>
                <a:latin typeface="Calibri" panose="020F0502020204030204" pitchFamily="34" charset="0"/>
              </a:rPr>
              <a:t> en las principales ciudades del país, como jóvenes estudiantes de ingeniería hemos decidido proponer una </a:t>
            </a:r>
            <a:r>
              <a:rPr lang="es-ES" sz="1600" b="0" i="0" dirty="0">
                <a:solidFill>
                  <a:srgbClr val="7030A0"/>
                </a:solidFill>
                <a:effectLst/>
                <a:latin typeface="Calibri" panose="020F0502020204030204" pitchFamily="34" charset="0"/>
              </a:rPr>
              <a:t>solución</a:t>
            </a:r>
            <a:r>
              <a:rPr lang="es-ES" sz="1600" b="0" i="0" dirty="0">
                <a:effectLst/>
                <a:latin typeface="Calibri" panose="020F0502020204030204" pitchFamily="34" charset="0"/>
              </a:rPr>
              <a:t> en donde apliquemos nuestros conocimientos en desarrollo y gestión de proyectos. </a:t>
            </a:r>
            <a:endParaRPr lang="es-ES" sz="160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7708C79-A4AC-4B5D-92DF-600737E4D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3446" y="736895"/>
            <a:ext cx="10515600" cy="530796"/>
          </a:xfrm>
        </p:spPr>
        <p:txBody>
          <a:bodyPr rtlCol="0">
            <a:normAutofit/>
          </a:bodyPr>
          <a:lstStyle/>
          <a:p>
            <a:pPr rtl="0"/>
            <a:r>
              <a:rPr lang="es-ES" sz="3200" dirty="0"/>
              <a:t>Problema</a:t>
            </a:r>
          </a:p>
        </p:txBody>
      </p:sp>
      <p:sp>
        <p:nvSpPr>
          <p:cNvPr id="13" name="Marcador de fecha 12">
            <a:extLst>
              <a:ext uri="{FF2B5EF4-FFF2-40B4-BE49-F238E27FC236}">
                <a16:creationId xmlns:a16="http://schemas.microsoft.com/office/drawing/2014/main" id="{82D29919-4912-4253-A7DE-F4EFF799094E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 rtlCol="0"/>
          <a:lstStyle/>
          <a:p>
            <a:pPr rtl="0"/>
            <a:r>
              <a:rPr lang="es-ES" dirty="0"/>
              <a:t>7/01/20XX</a:t>
            </a:r>
          </a:p>
        </p:txBody>
      </p:sp>
      <p:sp>
        <p:nvSpPr>
          <p:cNvPr id="14" name="Marcador de pie de página 13">
            <a:extLst>
              <a:ext uri="{FF2B5EF4-FFF2-40B4-BE49-F238E27FC236}">
                <a16:creationId xmlns:a16="http://schemas.microsoft.com/office/drawing/2014/main" id="{99C42777-54AD-453F-B4EF-F59AF9213DDA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es-ES" dirty="0"/>
              <a:t>Presentación de lanzamiento</a:t>
            </a:r>
          </a:p>
        </p:txBody>
      </p:sp>
      <p:sp>
        <p:nvSpPr>
          <p:cNvPr id="15" name="Marcador de número de diapositiva 14">
            <a:extLst>
              <a:ext uri="{FF2B5EF4-FFF2-40B4-BE49-F238E27FC236}">
                <a16:creationId xmlns:a16="http://schemas.microsoft.com/office/drawing/2014/main" id="{A65DB049-1A50-43CE-907A-2AA792D6F9F1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smtClean="0"/>
              <a:pPr/>
              <a:t>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385616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D779DE4-CAEA-4617-897E-FEC9A2AC2D6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97280" y="1863483"/>
            <a:ext cx="3104198" cy="703240"/>
          </a:xfrm>
        </p:spPr>
        <p:txBody>
          <a:bodyPr vert="horz" lIns="0" tIns="45720" rIns="91440" bIns="45720" rtlCol="0" anchor="t">
            <a:noAutofit/>
          </a:bodyPr>
          <a:lstStyle/>
          <a:p>
            <a:pPr rtl="0"/>
            <a:r>
              <a:rPr lang="es-ES" sz="2400" dirty="0"/>
              <a:t>Alta tasa de desempleo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33DB723-F5E2-41A5-84C1-EBDEDA5B218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097280" y="2819293"/>
            <a:ext cx="3878567" cy="2943969"/>
          </a:xfrm>
        </p:spPr>
        <p:txBody>
          <a:bodyPr rtlCol="0">
            <a:noAutofit/>
          </a:bodyPr>
          <a:lstStyle/>
          <a:p>
            <a:pPr algn="just" rtl="0"/>
            <a:r>
              <a:rPr lang="es-ES" sz="1600" b="0" i="0" dirty="0">
                <a:effectLst/>
                <a:latin typeface="Calibri" panose="020F0502020204030204" pitchFamily="34" charset="0"/>
              </a:rPr>
              <a:t>El </a:t>
            </a:r>
            <a:r>
              <a:rPr lang="es-ES" sz="1600" b="0" i="0" dirty="0">
                <a:solidFill>
                  <a:srgbClr val="7030A0"/>
                </a:solidFill>
                <a:effectLst/>
                <a:latin typeface="Calibri" panose="020F0502020204030204" pitchFamily="34" charset="0"/>
              </a:rPr>
              <a:t>banco de la república </a:t>
            </a:r>
            <a:r>
              <a:rPr lang="es-ES" sz="1600" b="0" i="0" dirty="0">
                <a:effectLst/>
                <a:latin typeface="Calibri" panose="020F0502020204030204" pitchFamily="34" charset="0"/>
              </a:rPr>
              <a:t>publico las últimas mediciones en </a:t>
            </a:r>
            <a:r>
              <a:rPr lang="es-ES" sz="1600" b="0" i="0" dirty="0">
                <a:solidFill>
                  <a:srgbClr val="7030A0"/>
                </a:solidFill>
                <a:effectLst/>
                <a:latin typeface="Calibri" panose="020F0502020204030204" pitchFamily="34" charset="0"/>
              </a:rPr>
              <a:t>ocupación y desempleo</a:t>
            </a:r>
            <a:r>
              <a:rPr lang="es-ES" sz="1600" b="0" i="0" dirty="0">
                <a:effectLst/>
                <a:latin typeface="Calibri" panose="020F0502020204030204" pitchFamily="34" charset="0"/>
              </a:rPr>
              <a:t> en Colombia, cifras que son muy desfavorables para la población colombiana ya que más de </a:t>
            </a:r>
            <a:r>
              <a:rPr lang="es-ES" sz="1600" b="0" i="0" dirty="0">
                <a:solidFill>
                  <a:srgbClr val="7030A0"/>
                </a:solidFill>
                <a:effectLst/>
                <a:latin typeface="Calibri" panose="020F0502020204030204" pitchFamily="34" charset="0"/>
              </a:rPr>
              <a:t>seis millones de colombianos no cuentan con un trabajo</a:t>
            </a:r>
            <a:r>
              <a:rPr lang="es-ES" sz="1600" b="0" i="0" dirty="0">
                <a:effectLst/>
                <a:latin typeface="Calibri" panose="020F0502020204030204" pitchFamily="34" charset="0"/>
              </a:rPr>
              <a:t>, esto </a:t>
            </a:r>
            <a:r>
              <a:rPr lang="es-ES" sz="1600" b="0" i="0" dirty="0">
                <a:solidFill>
                  <a:srgbClr val="7030A0"/>
                </a:solidFill>
                <a:effectLst/>
                <a:latin typeface="Calibri" panose="020F0502020204030204" pitchFamily="34" charset="0"/>
              </a:rPr>
              <a:t>aumentando la desigualdad </a:t>
            </a:r>
            <a:r>
              <a:rPr lang="es-ES" sz="1600" b="0" i="0" dirty="0">
                <a:effectLst/>
                <a:latin typeface="Calibri" panose="020F0502020204030204" pitchFamily="34" charset="0"/>
              </a:rPr>
              <a:t>en un país considerado uno de los más desiguales del planeta. </a:t>
            </a:r>
            <a:endParaRPr lang="es-ES" sz="160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7708C79-A4AC-4B5D-92DF-600737E4D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3446" y="736895"/>
            <a:ext cx="10515600" cy="530796"/>
          </a:xfrm>
        </p:spPr>
        <p:txBody>
          <a:bodyPr rtlCol="0">
            <a:normAutofit/>
          </a:bodyPr>
          <a:lstStyle/>
          <a:p>
            <a:pPr rtl="0"/>
            <a:r>
              <a:rPr lang="es-ES" sz="3200" dirty="0"/>
              <a:t>Problema</a:t>
            </a:r>
          </a:p>
        </p:txBody>
      </p:sp>
      <p:sp>
        <p:nvSpPr>
          <p:cNvPr id="13" name="Marcador de fecha 12">
            <a:extLst>
              <a:ext uri="{FF2B5EF4-FFF2-40B4-BE49-F238E27FC236}">
                <a16:creationId xmlns:a16="http://schemas.microsoft.com/office/drawing/2014/main" id="{82D29919-4912-4253-A7DE-F4EFF799094E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 rtlCol="0"/>
          <a:lstStyle/>
          <a:p>
            <a:pPr rtl="0"/>
            <a:r>
              <a:rPr lang="es-ES" dirty="0"/>
              <a:t>7/01/20XX</a:t>
            </a:r>
          </a:p>
        </p:txBody>
      </p:sp>
      <p:sp>
        <p:nvSpPr>
          <p:cNvPr id="14" name="Marcador de pie de página 13">
            <a:extLst>
              <a:ext uri="{FF2B5EF4-FFF2-40B4-BE49-F238E27FC236}">
                <a16:creationId xmlns:a16="http://schemas.microsoft.com/office/drawing/2014/main" id="{99C42777-54AD-453F-B4EF-F59AF9213DDA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es-ES" dirty="0"/>
              <a:t>Presentación de lanzamiento</a:t>
            </a:r>
          </a:p>
        </p:txBody>
      </p:sp>
      <p:sp>
        <p:nvSpPr>
          <p:cNvPr id="15" name="Marcador de número de diapositiva 14">
            <a:extLst>
              <a:ext uri="{FF2B5EF4-FFF2-40B4-BE49-F238E27FC236}">
                <a16:creationId xmlns:a16="http://schemas.microsoft.com/office/drawing/2014/main" id="{A65DB049-1A50-43CE-907A-2AA792D6F9F1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smtClean="0"/>
              <a:pPr rtl="0"/>
              <a:t>4</a:t>
            </a:fld>
            <a:endParaRPr lang="es-ES" dirty="0"/>
          </a:p>
        </p:txBody>
      </p:sp>
      <p:graphicFrame>
        <p:nvGraphicFramePr>
          <p:cNvPr id="16" name="Gráfico 15">
            <a:extLst>
              <a:ext uri="{FF2B5EF4-FFF2-40B4-BE49-F238E27FC236}">
                <a16:creationId xmlns:a16="http://schemas.microsoft.com/office/drawing/2014/main" id="{8D0B2D65-5A8F-47C2-AD64-8321625609B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73878705"/>
              </p:ext>
            </p:extLst>
          </p:nvPr>
        </p:nvGraphicFramePr>
        <p:xfrm>
          <a:off x="5558357" y="2407162"/>
          <a:ext cx="5389491" cy="31727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7154270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4A2EB3F-4D60-451F-8F45-7D6654D2FCD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vert="horz" lIns="0" tIns="45720" rIns="91440" bIns="45720" rtlCol="0" anchor="t">
            <a:noAutofit/>
          </a:bodyPr>
          <a:lstStyle/>
          <a:p>
            <a:pPr rtl="0"/>
            <a:r>
              <a:rPr lang="es-ES" sz="2400" dirty="0"/>
              <a:t>Mi primer Camello 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CB14EA2-CBDF-4C65-9598-93DEDB4C9C2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50921" y="2491334"/>
            <a:ext cx="5742561" cy="3587347"/>
          </a:xfrm>
        </p:spPr>
        <p:txBody>
          <a:bodyPr rtlCol="0">
            <a:normAutofit/>
          </a:bodyPr>
          <a:lstStyle/>
          <a:p>
            <a:pPr algn="just" rtl="0"/>
            <a:r>
              <a:rPr lang="es-ES" sz="1800" b="0" i="0" dirty="0">
                <a:effectLst/>
                <a:latin typeface="Calibri" panose="020F0502020204030204" pitchFamily="34" charset="0"/>
              </a:rPr>
              <a:t>la primera </a:t>
            </a:r>
            <a:r>
              <a:rPr lang="es-ES" sz="1800" b="0" i="0" dirty="0">
                <a:solidFill>
                  <a:srgbClr val="7030A0"/>
                </a:solidFill>
                <a:effectLst/>
                <a:latin typeface="Calibri" panose="020F0502020204030204" pitchFamily="34" charset="0"/>
              </a:rPr>
              <a:t>comunidad</a:t>
            </a:r>
            <a:r>
              <a:rPr lang="es-E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s-ES" sz="1800" b="0" i="0" dirty="0">
                <a:effectLst/>
                <a:latin typeface="Calibri" panose="020F0502020204030204" pitchFamily="34" charset="0"/>
              </a:rPr>
              <a:t>para empresas y estudiantes enfocada en conectar a jóvenes estudiantes o profesionales con las necesidades del mercado laboral, esto, por medio de una plataforma que</a:t>
            </a:r>
            <a:r>
              <a:rPr lang="es-E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s-ES" sz="1800" b="0" i="0" dirty="0">
                <a:solidFill>
                  <a:srgbClr val="7030A0"/>
                </a:solidFill>
                <a:effectLst/>
                <a:latin typeface="Calibri" panose="020F0502020204030204" pitchFamily="34" charset="0"/>
              </a:rPr>
              <a:t>segmente la población</a:t>
            </a:r>
            <a:r>
              <a:rPr lang="es-E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s-ES" sz="1800" b="0" i="0" dirty="0">
                <a:effectLst/>
                <a:latin typeface="Calibri" panose="020F0502020204030204" pitchFamily="34" charset="0"/>
              </a:rPr>
              <a:t>participante mediante un rango de</a:t>
            </a:r>
            <a:r>
              <a:rPr lang="es-E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s-ES" sz="1800" b="0" i="0" dirty="0">
                <a:solidFill>
                  <a:srgbClr val="7030A0"/>
                </a:solidFill>
                <a:effectLst/>
                <a:latin typeface="Calibri" panose="020F0502020204030204" pitchFamily="34" charset="0"/>
              </a:rPr>
              <a:t>edad</a:t>
            </a:r>
            <a:r>
              <a:rPr lang="es-E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lang="es-ES" sz="1800" b="0" i="0" dirty="0">
                <a:solidFill>
                  <a:srgbClr val="7030A0"/>
                </a:solidFill>
                <a:effectLst/>
                <a:latin typeface="Calibri" panose="020F0502020204030204" pitchFamily="34" charset="0"/>
              </a:rPr>
              <a:t>porcentaje de carrera aprobado</a:t>
            </a:r>
            <a:r>
              <a:rPr lang="es-E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s-ES" sz="1800" b="0" i="0" dirty="0">
                <a:effectLst/>
                <a:latin typeface="Calibri" panose="020F0502020204030204" pitchFamily="34" charset="0"/>
              </a:rPr>
              <a:t>y</a:t>
            </a:r>
            <a:r>
              <a:rPr lang="es-E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s-ES" sz="1800" b="0" i="0" dirty="0">
                <a:solidFill>
                  <a:srgbClr val="7030A0"/>
                </a:solidFill>
                <a:effectLst/>
                <a:latin typeface="Calibri" panose="020F0502020204030204" pitchFamily="34" charset="0"/>
              </a:rPr>
              <a:t>experiencia laboral</a:t>
            </a:r>
            <a:r>
              <a:rPr lang="es-ES" sz="1800" b="0" i="0" dirty="0">
                <a:effectLst/>
                <a:latin typeface="Calibri" panose="020F0502020204030204" pitchFamily="34" charset="0"/>
              </a:rPr>
              <a:t>, en donde la </a:t>
            </a:r>
            <a:r>
              <a:rPr lang="es-ES" sz="1800" b="0" i="0" dirty="0">
                <a:solidFill>
                  <a:srgbClr val="7030A0"/>
                </a:solidFill>
                <a:effectLst/>
                <a:latin typeface="Calibri" panose="020F0502020204030204" pitchFamily="34" charset="0"/>
              </a:rPr>
              <a:t>entidad educativa </a:t>
            </a:r>
            <a:r>
              <a:rPr lang="es-ES" sz="1800" b="0" i="0" dirty="0">
                <a:effectLst/>
                <a:latin typeface="Calibri" panose="020F0502020204030204" pitchFamily="34" charset="0"/>
              </a:rPr>
              <a:t>proporcione un </a:t>
            </a:r>
            <a:r>
              <a:rPr lang="es-ES" sz="1800" b="0" i="0" dirty="0">
                <a:solidFill>
                  <a:srgbClr val="7030A0"/>
                </a:solidFill>
                <a:effectLst/>
                <a:latin typeface="Calibri" panose="020F0502020204030204" pitchFamily="34" charset="0"/>
              </a:rPr>
              <a:t>aval</a:t>
            </a:r>
            <a:r>
              <a:rPr lang="es-E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s-ES" sz="1800" b="0" i="0" dirty="0">
                <a:effectLst/>
                <a:latin typeface="Calibri" panose="020F0502020204030204" pitchFamily="34" charset="0"/>
              </a:rPr>
              <a:t>al estudiante para ser partícipe de la comunidad. </a:t>
            </a:r>
            <a:endParaRPr lang="es-E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s-ES" sz="3200" dirty="0"/>
              <a:t>Solución</a:t>
            </a:r>
          </a:p>
        </p:txBody>
      </p:sp>
      <p:sp>
        <p:nvSpPr>
          <p:cNvPr id="11" name="Marcador de fecha 10">
            <a:extLst>
              <a:ext uri="{FF2B5EF4-FFF2-40B4-BE49-F238E27FC236}">
                <a16:creationId xmlns:a16="http://schemas.microsoft.com/office/drawing/2014/main" id="{2EB774B5-B44C-4B2E-8DA7-7DA4F594A312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 rtlCol="0"/>
          <a:lstStyle/>
          <a:p>
            <a:pPr rtl="0"/>
            <a:r>
              <a:rPr lang="es-ES"/>
              <a:t>7/01/20XX</a:t>
            </a:r>
          </a:p>
        </p:txBody>
      </p:sp>
      <p:sp>
        <p:nvSpPr>
          <p:cNvPr id="12" name="Marcador de pie de página 11">
            <a:extLst>
              <a:ext uri="{FF2B5EF4-FFF2-40B4-BE49-F238E27FC236}">
                <a16:creationId xmlns:a16="http://schemas.microsoft.com/office/drawing/2014/main" id="{06ACBB45-6616-4FE9-B211-BDCA0491CD12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es-ES"/>
              <a:t>Presentación de lanzamiento</a:t>
            </a:r>
          </a:p>
        </p:txBody>
      </p:sp>
      <p:sp>
        <p:nvSpPr>
          <p:cNvPr id="13" name="Marcador de número de diapositiva 12">
            <a:extLst>
              <a:ext uri="{FF2B5EF4-FFF2-40B4-BE49-F238E27FC236}">
                <a16:creationId xmlns:a16="http://schemas.microsoft.com/office/drawing/2014/main" id="{8EB4FD15-5553-45C2-B403-92726A0897AE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smtClean="0"/>
              <a:pPr rtl="0"/>
              <a:t>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939208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Marcador de posición de imagen 10">
            <a:extLst>
              <a:ext uri="{FF2B5EF4-FFF2-40B4-BE49-F238E27FC236}">
                <a16:creationId xmlns:a16="http://schemas.microsoft.com/office/drawing/2014/main" id="{8C15BCA1-F2FE-4E47-B6D5-3BCFF65BFBF3}"/>
              </a:ext>
            </a:extLst>
          </p:cNvPr>
          <p:cNvPicPr>
            <a:picLocks noGrp="1" noChangeAspect="1"/>
          </p:cNvPicPr>
          <p:nvPr>
            <p:ph type="pic" sz="quarter" idx="27"/>
          </p:nvPr>
        </p:nvPicPr>
        <p:blipFill>
          <a:blip r:embed="rId3"/>
          <a:srcRect l="17454" r="17454"/>
          <a:stretch/>
        </p:blipFill>
        <p:spPr>
          <a:xfrm>
            <a:off x="2" y="0"/>
            <a:ext cx="6694955" cy="6858000"/>
          </a:xfrm>
        </p:spPr>
      </p:pic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421587F-8DFD-4A31-9931-8A346A92D8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47233" y="2072244"/>
            <a:ext cx="5042568" cy="345476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es-ES" dirty="0"/>
              <a:t>efectividad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3264BC1-DA72-48D5-81A1-C62B4301995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47233" y="2415132"/>
            <a:ext cx="5642539" cy="1013867"/>
          </a:xfrm>
        </p:spPr>
        <p:txBody>
          <a:bodyPr rtlCol="0">
            <a:normAutofit lnSpcReduction="10000"/>
          </a:bodyPr>
          <a:lstStyle/>
          <a:p>
            <a:pPr rtl="0"/>
            <a:r>
              <a:rPr lang="es-ES" sz="1400" dirty="0"/>
              <a:t>Al segmentar la población en búsqueda de trabajo unes tras ofertas conllevan un </a:t>
            </a:r>
            <a:r>
              <a:rPr lang="es-ES" sz="1400" dirty="0">
                <a:solidFill>
                  <a:srgbClr val="7030A0"/>
                </a:solidFill>
              </a:rPr>
              <a:t>menor tiempo de evaluación para la contratación </a:t>
            </a:r>
            <a:r>
              <a:rPr lang="es-ES" sz="1400" dirty="0"/>
              <a:t>ya que empleado y empleador desde un comienzo tienen definidas sus capacidades y demandas.</a:t>
            </a:r>
          </a:p>
          <a:p>
            <a:pPr rtl="0"/>
            <a:endParaRPr lang="es-E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291CFAB-A735-4A31-A51D-42FE1F5E9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1632" y="631659"/>
            <a:ext cx="4940967" cy="1013578"/>
          </a:xfrm>
        </p:spPr>
        <p:txBody>
          <a:bodyPr rtlCol="0">
            <a:normAutofit/>
          </a:bodyPr>
          <a:lstStyle/>
          <a:p>
            <a:pPr rtl="0"/>
            <a:r>
              <a:rPr lang="es-ES" dirty="0"/>
              <a:t>Características de “Mi primer camelo”</a:t>
            </a:r>
          </a:p>
        </p:txBody>
      </p:sp>
      <p:sp>
        <p:nvSpPr>
          <p:cNvPr id="9" name="Marcador de fecha 8">
            <a:extLst>
              <a:ext uri="{FF2B5EF4-FFF2-40B4-BE49-F238E27FC236}">
                <a16:creationId xmlns:a16="http://schemas.microsoft.com/office/drawing/2014/main" id="{A0F7F98C-FFCE-405F-B18C-BDC55EDB7BFD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 rtlCol="0"/>
          <a:lstStyle/>
          <a:p>
            <a:pPr rtl="0"/>
            <a:r>
              <a:rPr lang="es-ES"/>
              <a:t>7/01/20XX</a:t>
            </a:r>
          </a:p>
        </p:txBody>
      </p:sp>
      <p:sp>
        <p:nvSpPr>
          <p:cNvPr id="10" name="Marcador de pie de página 9">
            <a:extLst>
              <a:ext uri="{FF2B5EF4-FFF2-40B4-BE49-F238E27FC236}">
                <a16:creationId xmlns:a16="http://schemas.microsoft.com/office/drawing/2014/main" id="{3B319D9A-3123-4A8C-80E8-FEA22A444432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es-ES"/>
              <a:t>Presentación de lanzamiento</a:t>
            </a:r>
          </a:p>
        </p:txBody>
      </p:sp>
      <p:sp>
        <p:nvSpPr>
          <p:cNvPr id="12" name="Marcador de número de diapositiva 11">
            <a:extLst>
              <a:ext uri="{FF2B5EF4-FFF2-40B4-BE49-F238E27FC236}">
                <a16:creationId xmlns:a16="http://schemas.microsoft.com/office/drawing/2014/main" id="{18E5D0F5-4C11-47EE-BA9F-DEF2F44DD3DC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smtClean="0"/>
              <a:pPr rtl="0"/>
              <a:t>6</a:t>
            </a:fld>
            <a:endParaRPr lang="es-ES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58D86DE-B923-4D58-B00B-1914FA90BB7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4883727" y="3557290"/>
            <a:ext cx="5042568" cy="320381"/>
          </a:xfrm>
        </p:spPr>
        <p:txBody>
          <a:bodyPr rtlCol="0"/>
          <a:lstStyle/>
          <a:p>
            <a:pPr rtl="0"/>
            <a:r>
              <a:rPr lang="es-ES" dirty="0"/>
              <a:t>Reconocimiento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071D6DC6-1167-4691-9102-803C951DFEF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4883726" y="3933113"/>
            <a:ext cx="6806045" cy="1036373"/>
          </a:xfrm>
        </p:spPr>
        <p:txBody>
          <a:bodyPr rtlCol="0">
            <a:normAutofit lnSpcReduction="10000"/>
          </a:bodyPr>
          <a:lstStyle/>
          <a:p>
            <a:pPr rtl="0"/>
            <a:r>
              <a:rPr lang="es-ES" sz="1400" dirty="0"/>
              <a:t>Dado nuestros sistema de </a:t>
            </a:r>
            <a:r>
              <a:rPr lang="es-ES" sz="1400" dirty="0">
                <a:solidFill>
                  <a:srgbClr val="7030A0"/>
                </a:solidFill>
              </a:rPr>
              <a:t>ranqueo</a:t>
            </a:r>
            <a:r>
              <a:rPr lang="es-ES" sz="1400" dirty="0"/>
              <a:t>, las empresas con mejores ofertas laborales contaran con los mejores postulantes, en donde por su desempeño, formación y participación en la empresa </a:t>
            </a:r>
            <a:r>
              <a:rPr lang="es-ES" sz="1400" dirty="0">
                <a:solidFill>
                  <a:srgbClr val="7030A0"/>
                </a:solidFill>
              </a:rPr>
              <a:t>aumentaran el nivel de visualización y reconocimiento de la universidad</a:t>
            </a:r>
            <a:r>
              <a:rPr lang="es-ES" sz="1400" dirty="0"/>
              <a:t>.</a:t>
            </a:r>
          </a:p>
          <a:p>
            <a:pPr rtl="0"/>
            <a:endParaRPr lang="es-ES" dirty="0"/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8F60FE46-C4A2-49EB-9D1E-FEFE2C69E106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4076147" y="5069252"/>
            <a:ext cx="5042568" cy="320381"/>
          </a:xfrm>
        </p:spPr>
        <p:txBody>
          <a:bodyPr rtlCol="0"/>
          <a:lstStyle/>
          <a:p>
            <a:pPr rtl="0"/>
            <a:r>
              <a:rPr lang="es-ES" dirty="0"/>
              <a:t>Fujo de audiencia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4FFD7B4A-6574-4881-83D5-1E45D4054B5E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4076146" y="5389632"/>
            <a:ext cx="7613625" cy="961201"/>
          </a:xfrm>
        </p:spPr>
        <p:txBody>
          <a:bodyPr rtlCol="0">
            <a:normAutofit lnSpcReduction="10000"/>
          </a:bodyPr>
          <a:lstStyle/>
          <a:p>
            <a:pPr rtl="0"/>
            <a:r>
              <a:rPr lang="es-ES" sz="1400" dirty="0"/>
              <a:t>Gracias a la </a:t>
            </a:r>
            <a:r>
              <a:rPr lang="es-ES" sz="1400" dirty="0">
                <a:solidFill>
                  <a:srgbClr val="7030A0"/>
                </a:solidFill>
              </a:rPr>
              <a:t>necesidad constante </a:t>
            </a:r>
            <a:r>
              <a:rPr lang="es-ES" sz="1400" dirty="0"/>
              <a:t>por medio de </a:t>
            </a:r>
            <a:r>
              <a:rPr lang="es-ES" sz="1400" dirty="0">
                <a:solidFill>
                  <a:srgbClr val="7030A0"/>
                </a:solidFill>
              </a:rPr>
              <a:t>estudiantes y profesionales</a:t>
            </a:r>
            <a:r>
              <a:rPr lang="es-ES" sz="1400" dirty="0"/>
              <a:t> a iniciar su formación profesional, el fujo de audiencia al cual pretendemos captar esta entre las </a:t>
            </a:r>
            <a:r>
              <a:rPr lang="es-ES" sz="1400" dirty="0">
                <a:solidFill>
                  <a:srgbClr val="7030A0"/>
                </a:solidFill>
              </a:rPr>
              <a:t>377000 </a:t>
            </a:r>
            <a:r>
              <a:rPr lang="es-ES" sz="1400" dirty="0"/>
              <a:t>personas anuales en Colombia y aumentando.</a:t>
            </a:r>
          </a:p>
        </p:txBody>
      </p:sp>
    </p:spTree>
    <p:extLst>
      <p:ext uri="{BB962C8B-B14F-4D97-AF65-F5344CB8AC3E}">
        <p14:creationId xmlns:p14="http://schemas.microsoft.com/office/powerpoint/2010/main" val="6279115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3363865"/>
            <a:ext cx="4114797" cy="2747962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es-ES" sz="1400" noProof="1"/>
              <a:t>Nuestros usuarios </a:t>
            </a:r>
            <a:r>
              <a:rPr lang="es-ES" sz="1400" noProof="1">
                <a:solidFill>
                  <a:srgbClr val="7030A0"/>
                </a:solidFill>
              </a:rPr>
              <a:t>no ralizan ningún aporte </a:t>
            </a:r>
            <a:r>
              <a:rPr lang="es-ES" sz="1400" noProof="1"/>
              <a:t>a la plataforma por el uso completo de nuestros servicios.</a:t>
            </a:r>
          </a:p>
          <a:p>
            <a:pPr rtl="0"/>
            <a:r>
              <a:rPr lang="es-ES" sz="1400" noProof="1"/>
              <a:t>Secmentación de la población a la cual será dirigida, en </a:t>
            </a:r>
            <a:r>
              <a:rPr lang="es-ES" sz="1400" noProof="1">
                <a:solidFill>
                  <a:srgbClr val="7030A0"/>
                </a:solidFill>
              </a:rPr>
              <a:t>busca de su primer empleo </a:t>
            </a:r>
            <a:r>
              <a:rPr lang="es-ES" sz="1400" noProof="1"/>
              <a:t>o sus </a:t>
            </a:r>
            <a:r>
              <a:rPr lang="es-ES" sz="1400" noProof="1">
                <a:solidFill>
                  <a:srgbClr val="7030A0"/>
                </a:solidFill>
              </a:rPr>
              <a:t>primeros años de experiencia</a:t>
            </a:r>
            <a:r>
              <a:rPr lang="es-ES" sz="1400" noProof="1"/>
              <a:t>.</a:t>
            </a:r>
          </a:p>
          <a:p>
            <a:pPr rtl="0"/>
            <a:r>
              <a:rPr lang="es-ES" sz="1400" noProof="1">
                <a:solidFill>
                  <a:srgbClr val="7030A0"/>
                </a:solidFill>
              </a:rPr>
              <a:t>Vinculacion con entidades de educación </a:t>
            </a:r>
            <a:r>
              <a:rPr lang="es-ES" sz="1400" noProof="1"/>
              <a:t>pafra avalar a los estudiantes o profesionales.</a:t>
            </a:r>
          </a:p>
        </p:txBody>
      </p:sp>
      <p:sp>
        <p:nvSpPr>
          <p:cNvPr id="12" name="Marcador de contenido 11">
            <a:extLst>
              <a:ext uri="{FF2B5EF4-FFF2-40B4-BE49-F238E27FC236}">
                <a16:creationId xmlns:a16="http://schemas.microsoft.com/office/drawing/2014/main" id="{AEAF2965-1DCE-4B93-BD47-2AD94F6E3D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39002" y="3119343"/>
            <a:ext cx="4232562" cy="3237007"/>
          </a:xfrm>
        </p:spPr>
        <p:txBody>
          <a:bodyPr rtlCol="0">
            <a:normAutofit lnSpcReduction="10000"/>
          </a:bodyPr>
          <a:lstStyle/>
          <a:p>
            <a:pPr rtl="0"/>
            <a:r>
              <a:rPr lang="es-ES" sz="1400" b="1" noProof="1"/>
              <a:t>Linkedin</a:t>
            </a:r>
            <a:br>
              <a:rPr lang="es-ES" sz="1400" noProof="1"/>
            </a:br>
            <a:r>
              <a:rPr lang="es-ES" sz="1400" noProof="1"/>
              <a:t>Servicios de </a:t>
            </a:r>
            <a:r>
              <a:rPr lang="es-ES" sz="1400" noProof="1">
                <a:solidFill>
                  <a:srgbClr val="7030A0"/>
                </a:solidFill>
              </a:rPr>
              <a:t>pago al usuario </a:t>
            </a:r>
            <a:r>
              <a:rPr lang="es-ES" sz="1400" noProof="1"/>
              <a:t>para mejorar su visualización en la plataforma.</a:t>
            </a:r>
          </a:p>
          <a:p>
            <a:pPr rtl="0"/>
            <a:r>
              <a:rPr lang="es-ES" sz="1400" b="1" noProof="1"/>
              <a:t>El empleo</a:t>
            </a:r>
            <a:br>
              <a:rPr lang="es-ES" sz="1400" noProof="1"/>
            </a:br>
            <a:r>
              <a:rPr lang="es-ES" sz="1400" noProof="1"/>
              <a:t>Buena Camtidad de ofertas, pero </a:t>
            </a:r>
            <a:r>
              <a:rPr lang="es-ES" sz="1400" noProof="1">
                <a:solidFill>
                  <a:srgbClr val="7030A0"/>
                </a:solidFill>
              </a:rPr>
              <a:t>carencia de ofertas para personas sin experiencia laboral.</a:t>
            </a:r>
          </a:p>
          <a:p>
            <a:pPr rtl="0"/>
            <a:r>
              <a:rPr lang="es-ES" sz="1400" b="1" noProof="1"/>
              <a:t>Plataformas  de las entidades de  educación de empleo</a:t>
            </a:r>
            <a:br>
              <a:rPr lang="es-ES" sz="1400" noProof="1"/>
            </a:br>
            <a:r>
              <a:rPr lang="es-ES" sz="1400" noProof="1">
                <a:solidFill>
                  <a:srgbClr val="7030A0"/>
                </a:solidFill>
              </a:rPr>
              <a:t>desconocimiento </a:t>
            </a:r>
            <a:r>
              <a:rPr lang="es-ES" sz="1400" noProof="1"/>
              <a:t>de la existencia de estas plataformas pr parte de los estudiantes.</a:t>
            </a:r>
          </a:p>
          <a:p>
            <a:pPr rtl="0"/>
            <a:endParaRPr lang="es-ES" dirty="0"/>
          </a:p>
        </p:txBody>
      </p:sp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4B6171E3-6A52-42BD-8AAC-1F0EC686A3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/>
              <a:t>7/01/20XX</a:t>
            </a:r>
            <a:endParaRPr lang="es-ES" dirty="0"/>
          </a:p>
        </p:txBody>
      </p:sp>
      <p:sp>
        <p:nvSpPr>
          <p:cNvPr id="8" name="Marcador de número de diapositiva 7">
            <a:extLst>
              <a:ext uri="{FF2B5EF4-FFF2-40B4-BE49-F238E27FC236}">
                <a16:creationId xmlns:a16="http://schemas.microsoft.com/office/drawing/2014/main" id="{5B604E6A-773D-4777-825E-8D25A2E7E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FF96520-E4CE-4EAD-8ABF-1D2297D6B3AA}" type="slidenum">
              <a:rPr lang="es-ES" smtClean="0"/>
              <a:pPr rtl="0"/>
              <a:t>7</a:t>
            </a:fld>
            <a:endParaRPr lang="es-ES" dirty="0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/>
              <a:t>Nuestra competencia</a:t>
            </a:r>
            <a:endParaRPr lang="es-ES" dirty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8657664-A458-4DDD-ACC2-1D87FCD6FCA9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 rtlCol="0"/>
          <a:lstStyle/>
          <a:p>
            <a:pPr rtl="0"/>
            <a:r>
              <a:rPr lang="es-ES" dirty="0"/>
              <a:t>Mi primer camello</a:t>
            </a:r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578017FE-712E-4E95-B483-B700F1AA4B2A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 rtlCol="0"/>
          <a:lstStyle/>
          <a:p>
            <a:pPr rtl="0"/>
            <a:r>
              <a:rPr lang="es-ES" dirty="0"/>
              <a:t>Competencia</a:t>
            </a:r>
          </a:p>
        </p:txBody>
      </p:sp>
      <p:sp>
        <p:nvSpPr>
          <p:cNvPr id="46" name="Marcador de pie de página 45">
            <a:extLst>
              <a:ext uri="{FF2B5EF4-FFF2-40B4-BE49-F238E27FC236}">
                <a16:creationId xmlns:a16="http://schemas.microsoft.com/office/drawing/2014/main" id="{05826AED-802F-40C1-9AD0-8144FA96F5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dirty="0"/>
              <a:t>Presentación de lanzamiento</a:t>
            </a: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F6A6DA40-C938-4635-97D5-D5DA84AACD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332474" y="263816"/>
            <a:ext cx="1527051" cy="868682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D0DE677A-7C0A-4268-A815-08A44648D6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2358" y="371157"/>
            <a:ext cx="3736580" cy="1235796"/>
          </a:xfrm>
          <a:prstGeom prst="rect">
            <a:avLst/>
          </a:prstGeom>
        </p:spPr>
      </p:pic>
      <p:pic>
        <p:nvPicPr>
          <p:cNvPr id="24" name="Imagen 23">
            <a:extLst>
              <a:ext uri="{FF2B5EF4-FFF2-40B4-BE49-F238E27FC236}">
                <a16:creationId xmlns:a16="http://schemas.microsoft.com/office/drawing/2014/main" id="{D5F1352A-CCA1-45BC-8C50-420C945E1F7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87282" y="212322"/>
            <a:ext cx="2794605" cy="1746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6945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ítulo 22">
            <a:extLst>
              <a:ext uri="{FF2B5EF4-FFF2-40B4-BE49-F238E27FC236}">
                <a16:creationId xmlns:a16="http://schemas.microsoft.com/office/drawing/2014/main" id="{5FB75C3E-5885-49DD-8190-BB1E8C511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s-ES" dirty="0"/>
              <a:t>Comparación de mercado</a:t>
            </a:r>
          </a:p>
        </p:txBody>
      </p:sp>
      <p:sp>
        <p:nvSpPr>
          <p:cNvPr id="30" name="Marcador de texto 29">
            <a:extLst>
              <a:ext uri="{FF2B5EF4-FFF2-40B4-BE49-F238E27FC236}">
                <a16:creationId xmlns:a16="http://schemas.microsoft.com/office/drawing/2014/main" id="{B42237DE-8579-4920-9331-C835DA7AE69A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 rtlCol="0">
            <a:normAutofit fontScale="85000" lnSpcReduction="10000"/>
          </a:bodyPr>
          <a:lstStyle/>
          <a:p>
            <a:pPr rtl="0"/>
            <a:r>
              <a:rPr lang="es-ES" dirty="0"/>
              <a:t>mil millones</a:t>
            </a:r>
          </a:p>
        </p:txBody>
      </p:sp>
      <p:sp>
        <p:nvSpPr>
          <p:cNvPr id="28" name="Marcador de texto 27">
            <a:extLst>
              <a:ext uri="{FF2B5EF4-FFF2-40B4-BE49-F238E27FC236}">
                <a16:creationId xmlns:a16="http://schemas.microsoft.com/office/drawing/2014/main" id="{16852965-5187-4677-B878-4167E7B69252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 rtlCol="0">
            <a:normAutofit fontScale="85000" lnSpcReduction="10000"/>
          </a:bodyPr>
          <a:lstStyle/>
          <a:p>
            <a:pPr rtl="0"/>
            <a:r>
              <a:rPr lang="es-ES" dirty="0"/>
              <a:t>mil millones</a:t>
            </a:r>
          </a:p>
        </p:txBody>
      </p:sp>
      <p:sp>
        <p:nvSpPr>
          <p:cNvPr id="31" name="Marcador de texto 30">
            <a:extLst>
              <a:ext uri="{FF2B5EF4-FFF2-40B4-BE49-F238E27FC236}">
                <a16:creationId xmlns:a16="http://schemas.microsoft.com/office/drawing/2014/main" id="{FB4B73B3-17D0-4AD4-A250-23C177FEC520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 rtlCol="0">
            <a:normAutofit fontScale="85000" lnSpcReduction="10000"/>
          </a:bodyPr>
          <a:lstStyle/>
          <a:p>
            <a:pPr rtl="0"/>
            <a:r>
              <a:rPr lang="es-ES" dirty="0"/>
              <a:t>mil millones</a:t>
            </a:r>
          </a:p>
        </p:txBody>
      </p:sp>
      <p:sp>
        <p:nvSpPr>
          <p:cNvPr id="29" name="Marcador de texto 28">
            <a:extLst>
              <a:ext uri="{FF2B5EF4-FFF2-40B4-BE49-F238E27FC236}">
                <a16:creationId xmlns:a16="http://schemas.microsoft.com/office/drawing/2014/main" id="{A362839C-0A6B-4785-ACD4-42645537AFF4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6903720" y="2808107"/>
            <a:ext cx="561421" cy="627254"/>
          </a:xfrm>
        </p:spPr>
        <p:txBody>
          <a:bodyPr rtlCol="0"/>
          <a:lstStyle/>
          <a:p>
            <a:pPr rtl="0"/>
            <a:r>
              <a:rPr lang="es-ES" dirty="0"/>
              <a:t>3</a:t>
            </a:r>
          </a:p>
        </p:txBody>
      </p:sp>
      <p:sp>
        <p:nvSpPr>
          <p:cNvPr id="33" name="Marcador de texto 32">
            <a:extLst>
              <a:ext uri="{FF2B5EF4-FFF2-40B4-BE49-F238E27FC236}">
                <a16:creationId xmlns:a16="http://schemas.microsoft.com/office/drawing/2014/main" id="{D57220B4-795B-4602-8E69-5D53D12DCC80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6903720" y="3797335"/>
            <a:ext cx="561421" cy="627254"/>
          </a:xfrm>
        </p:spPr>
        <p:txBody>
          <a:bodyPr rtlCol="0"/>
          <a:lstStyle/>
          <a:p>
            <a:pPr rtl="0"/>
            <a:r>
              <a:rPr lang="es-ES" dirty="0"/>
              <a:t>2</a:t>
            </a:r>
          </a:p>
        </p:txBody>
      </p:sp>
      <p:sp>
        <p:nvSpPr>
          <p:cNvPr id="26" name="Marcador de texto 25">
            <a:extLst>
              <a:ext uri="{FF2B5EF4-FFF2-40B4-BE49-F238E27FC236}">
                <a16:creationId xmlns:a16="http://schemas.microsoft.com/office/drawing/2014/main" id="{AF961A7D-A035-4952-BEF5-34EE93A2486F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6903721" y="4668024"/>
            <a:ext cx="561421" cy="776037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es-ES" noProof="1"/>
              <a:t>1</a:t>
            </a:r>
            <a:endParaRPr lang="es-ES" dirty="0"/>
          </a:p>
        </p:txBody>
      </p:sp>
      <p:sp>
        <p:nvSpPr>
          <p:cNvPr id="27" name="Marcador de texto 26">
            <a:extLst>
              <a:ext uri="{FF2B5EF4-FFF2-40B4-BE49-F238E27FC236}">
                <a16:creationId xmlns:a16="http://schemas.microsoft.com/office/drawing/2014/main" id="{3C7B196D-A4EB-4450-8C2E-D4F26C77F843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8773045" y="3058998"/>
            <a:ext cx="2427514" cy="715169"/>
          </a:xfrm>
        </p:spPr>
        <p:txBody>
          <a:bodyPr rtlCol="0">
            <a:normAutofit/>
          </a:bodyPr>
          <a:lstStyle/>
          <a:p>
            <a:pPr rtl="0"/>
            <a:r>
              <a:rPr lang="es-ES" dirty="0"/>
              <a:t>Oportunidad de crear</a:t>
            </a:r>
          </a:p>
          <a:p>
            <a:pPr rtl="0"/>
            <a:r>
              <a:rPr lang="es-ES" dirty="0"/>
              <a:t>Mercado disponible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82463A9-91ED-406C-A142-DF9DBB5C018D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8773045" y="4069174"/>
            <a:ext cx="2427514" cy="715169"/>
          </a:xfrm>
        </p:spPr>
        <p:txBody>
          <a:bodyPr vert="horz" lIns="0" tIns="45720" rIns="91440" bIns="45720" rtlCol="0" anchor="t">
            <a:normAutofit/>
          </a:bodyPr>
          <a:lstStyle/>
          <a:p>
            <a:pPr rtl="0"/>
            <a:r>
              <a:rPr lang="es-ES" dirty="0"/>
              <a:t>Libertad para inventar</a:t>
            </a:r>
          </a:p>
          <a:p>
            <a:pPr rtl="0"/>
            <a:r>
              <a:rPr lang="es-ES" dirty="0"/>
              <a:t>Mercado al que se puede atender</a:t>
            </a:r>
          </a:p>
        </p:txBody>
      </p:sp>
      <p:sp>
        <p:nvSpPr>
          <p:cNvPr id="24" name="Marcador de contenido 23">
            <a:extLst>
              <a:ext uri="{FF2B5EF4-FFF2-40B4-BE49-F238E27FC236}">
                <a16:creationId xmlns:a16="http://schemas.microsoft.com/office/drawing/2014/main" id="{B5A11B9F-68B0-405D-8B6F-DDBC74E10DDA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8773045" y="5011206"/>
            <a:ext cx="2427514" cy="715169"/>
          </a:xfrm>
        </p:spPr>
        <p:txBody>
          <a:bodyPr vert="horz" lIns="0" tIns="45720" rIns="91440" bIns="45720" rtlCol="0" anchor="t">
            <a:normAutofit/>
          </a:bodyPr>
          <a:lstStyle/>
          <a:p>
            <a:pPr rtl="0"/>
            <a:r>
              <a:rPr lang="es-ES" noProof="1"/>
              <a:t>Pocos competidores</a:t>
            </a:r>
          </a:p>
          <a:p>
            <a:pPr rtl="0"/>
            <a:r>
              <a:rPr lang="es-ES" noProof="1"/>
              <a:t>Mercado disponible</a:t>
            </a:r>
          </a:p>
        </p:txBody>
      </p:sp>
      <p:sp>
        <p:nvSpPr>
          <p:cNvPr id="18" name="Marcador de fecha 17">
            <a:extLst>
              <a:ext uri="{FF2B5EF4-FFF2-40B4-BE49-F238E27FC236}">
                <a16:creationId xmlns:a16="http://schemas.microsoft.com/office/drawing/2014/main" id="{204F2788-A549-4606-823A-C92CBBB1C0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dirty="0"/>
              <a:t>7/01/20XX</a:t>
            </a:r>
          </a:p>
        </p:txBody>
      </p:sp>
      <p:sp>
        <p:nvSpPr>
          <p:cNvPr id="19" name="Marcador de pie de página 18">
            <a:extLst>
              <a:ext uri="{FF2B5EF4-FFF2-40B4-BE49-F238E27FC236}">
                <a16:creationId xmlns:a16="http://schemas.microsoft.com/office/drawing/2014/main" id="{89B3FF9D-418C-420B-A25C-234C4E3D00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dirty="0"/>
              <a:t>Presentación de lanzamiento</a:t>
            </a:r>
          </a:p>
        </p:txBody>
      </p:sp>
      <p:sp>
        <p:nvSpPr>
          <p:cNvPr id="20" name="Marcador de número de diapositiva 19">
            <a:extLst>
              <a:ext uri="{FF2B5EF4-FFF2-40B4-BE49-F238E27FC236}">
                <a16:creationId xmlns:a16="http://schemas.microsoft.com/office/drawing/2014/main" id="{D5E2A87B-0EA4-4713-9221-35871F264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FF96520-E4CE-4EAD-8ABF-1D2297D6B3AA}" type="slidenum">
              <a:rPr lang="es-ES" smtClean="0"/>
              <a:pPr rtl="0"/>
              <a:t>8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772461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Marcador de posición de imagen 5">
            <a:extLst>
              <a:ext uri="{FF2B5EF4-FFF2-40B4-BE49-F238E27FC236}">
                <a16:creationId xmlns:a16="http://schemas.microsoft.com/office/drawing/2014/main" id="{32B7DCB8-8642-41A3-89BF-66289A34E3C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5648" r="15648"/>
          <a:stretch/>
        </p:blipFill>
        <p:spPr>
          <a:xfrm>
            <a:off x="1" y="-12700"/>
            <a:ext cx="7080595" cy="6870700"/>
          </a:xfrm>
        </p:spPr>
      </p:pic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7299EEB-A12A-415B-A95B-055D2B3413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"/>
              <a:t>7/01/20XX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B0F25F1-9242-41C0-96EB-97E1971758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"/>
              <a:t>Presentación de lanzamiento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C6E7B4C-9F2C-459E-B835-5C4DEAB06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FF96520-E4CE-4EAD-8ABF-1D2297D6B3AA}" type="slidenum">
              <a:rPr lang="en-US" smtClean="0"/>
              <a:pPr rtl="0"/>
              <a:t>9</a:t>
            </a:fld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"/>
              <a:t>Ventajas del producto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33634FE-ADF0-4BC3-A0A9-447EA9DD09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es"/>
              <a:t>Uso sencillo y eficaz</a:t>
            </a:r>
          </a:p>
          <a:p>
            <a:pPr rtl="0"/>
            <a:r>
              <a:rPr lang="es" noProof="1"/>
              <a:t>Asistencia rápida del servicio de atención al cliente</a:t>
            </a:r>
          </a:p>
          <a:p>
            <a:pPr rtl="0"/>
            <a:r>
              <a:rPr lang="es" noProof="1"/>
              <a:t>Asistencia gratuita de 90 días al cliente</a:t>
            </a:r>
          </a:p>
          <a:p>
            <a:pPr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2800634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ción">
  <a:themeElements>
    <a:clrScheme name="Retrospección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ció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ción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966E941-6182-4A32-B603-DDB09E5F0715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83FFC980-8EEC-4CFC-96C7-CEB6F5CA868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1612839-5FA9-4715-8A7D-7F95D097B19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726</TotalTime>
  <Words>1304</Words>
  <Application>Microsoft Office PowerPoint</Application>
  <PresentationFormat>Panorámica</PresentationFormat>
  <Paragraphs>310</Paragraphs>
  <Slides>21</Slides>
  <Notes>21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21</vt:i4>
      </vt:variant>
    </vt:vector>
  </HeadingPairs>
  <TitlesOfParts>
    <vt:vector size="26" baseType="lpstr">
      <vt:lpstr>Arial</vt:lpstr>
      <vt:lpstr>Calibri</vt:lpstr>
      <vt:lpstr>Calibri Light</vt:lpstr>
      <vt:lpstr>Times New Roman</vt:lpstr>
      <vt:lpstr>Retrospección</vt:lpstr>
      <vt:lpstr>Mi primer camello</vt:lpstr>
      <vt:lpstr>Sobre nosotros</vt:lpstr>
      <vt:lpstr>Problema</vt:lpstr>
      <vt:lpstr>Problema</vt:lpstr>
      <vt:lpstr>Solución</vt:lpstr>
      <vt:lpstr>Características de “Mi primer camelo”</vt:lpstr>
      <vt:lpstr>Nuestra competencia</vt:lpstr>
      <vt:lpstr>Comparación de mercado</vt:lpstr>
      <vt:lpstr>Ventajas del producto</vt:lpstr>
      <vt:lpstr>Información general de la empresa</vt:lpstr>
      <vt:lpstr>Modelo de negocio</vt:lpstr>
      <vt:lpstr>Información general del mercado</vt:lpstr>
      <vt:lpstr>Nuestra competencia </vt:lpstr>
      <vt:lpstr>ESCALANDO PARA el futuro</vt:lpstr>
      <vt:lpstr>Avance</vt:lpstr>
      <vt:lpstr>Plan de acción a dos años</vt:lpstr>
      <vt:lpstr>Finanzas</vt:lpstr>
      <vt:lpstr>Conocer al equipo</vt:lpstr>
      <vt:lpstr>financiación</vt:lpstr>
      <vt:lpstr>Resumen</vt:lpstr>
      <vt:lpstr>Gracias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 primer camello</dc:title>
  <dc:creator>diego camacho</dc:creator>
  <cp:lastModifiedBy>diego camacho</cp:lastModifiedBy>
  <cp:revision>3</cp:revision>
  <dcterms:created xsi:type="dcterms:W3CDTF">2022-04-01T19:47:27Z</dcterms:created>
  <dcterms:modified xsi:type="dcterms:W3CDTF">2022-04-02T07:53:59Z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